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D53F5-3A93-4FA4-81CD-F15B7C8E009D}" v="1354" dt="2020-06-12T07:59:4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totojas svečias" userId="8719f22fd9b0454f" providerId="Windows Live" clId="Web-{D59D53F5-3A93-4FA4-81CD-F15B7C8E009D}"/>
    <pc:docChg chg="addSld delSld modSld">
      <pc:chgData name="Vartotojas svečias" userId="8719f22fd9b0454f" providerId="Windows Live" clId="Web-{D59D53F5-3A93-4FA4-81CD-F15B7C8E009D}" dt="2020-06-12T07:59:40.136" v="1340"/>
      <pc:docMkLst>
        <pc:docMk/>
      </pc:docMkLst>
      <pc:sldChg chg="addSp delSp modSp mod setBg setClrOvrMap">
        <pc:chgData name="Vartotojas svečias" userId="8719f22fd9b0454f" providerId="Windows Live" clId="Web-{D59D53F5-3A93-4FA4-81CD-F15B7C8E009D}" dt="2020-06-12T06:23:51" v="317" actId="20577"/>
        <pc:sldMkLst>
          <pc:docMk/>
          <pc:sldMk cId="424736396" sldId="256"/>
        </pc:sldMkLst>
        <pc:spChg chg="mod">
          <ac:chgData name="Vartotojas svečias" userId="8719f22fd9b0454f" providerId="Windows Live" clId="Web-{D59D53F5-3A93-4FA4-81CD-F15B7C8E009D}" dt="2020-06-12T06:23:47.312" v="315" actId="20577"/>
          <ac:spMkLst>
            <pc:docMk/>
            <pc:sldMk cId="424736396" sldId="256"/>
            <ac:spMk id="2" creationId="{00000000-0000-0000-0000-000000000000}"/>
          </ac:spMkLst>
        </pc:spChg>
        <pc:spChg chg="mod">
          <ac:chgData name="Vartotojas svečias" userId="8719f22fd9b0454f" providerId="Windows Live" clId="Web-{D59D53F5-3A93-4FA4-81CD-F15B7C8E009D}" dt="2020-06-12T06:23:51" v="317" actId="20577"/>
          <ac:spMkLst>
            <pc:docMk/>
            <pc:sldMk cId="424736396" sldId="256"/>
            <ac:spMk id="3" creationId="{00000000-0000-0000-0000-000000000000}"/>
          </ac:spMkLst>
        </pc:spChg>
        <pc:spChg chg="add del">
          <ac:chgData name="Vartotojas svečias" userId="8719f22fd9b0454f" providerId="Windows Live" clId="Web-{D59D53F5-3A93-4FA4-81CD-F15B7C8E009D}" dt="2020-06-12T06:15:38.226" v="295"/>
          <ac:spMkLst>
            <pc:docMk/>
            <pc:sldMk cId="424736396" sldId="256"/>
            <ac:spMk id="6" creationId="{E91DC736-0EF8-4F87-9146-EBF1D2EE4D3D}"/>
          </ac:spMkLst>
        </pc:spChg>
        <pc:spChg chg="add del">
          <ac:chgData name="Vartotojas svečias" userId="8719f22fd9b0454f" providerId="Windows Live" clId="Web-{D59D53F5-3A93-4FA4-81CD-F15B7C8E009D}" dt="2020-06-12T06:06:34.047" v="80"/>
          <ac:spMkLst>
            <pc:docMk/>
            <pc:sldMk cId="424736396" sldId="256"/>
            <ac:spMk id="9" creationId="{71B2258F-86CA-4D4D-8270-BC05FCDEBFB3}"/>
          </ac:spMkLst>
        </pc:spChg>
        <pc:spChg chg="add del">
          <ac:chgData name="Vartotojas svečias" userId="8719f22fd9b0454f" providerId="Windows Live" clId="Web-{D59D53F5-3A93-4FA4-81CD-F15B7C8E009D}" dt="2020-06-12T06:15:38.226" v="295"/>
          <ac:spMkLst>
            <pc:docMk/>
            <pc:sldMk cId="424736396" sldId="256"/>
            <ac:spMk id="11" creationId="{097CD68E-23E3-4007-8847-CD0944C4F7BE}"/>
          </ac:spMkLst>
        </pc:spChg>
        <pc:spChg chg="add del">
          <ac:chgData name="Vartotojas svečias" userId="8719f22fd9b0454f" providerId="Windows Live" clId="Web-{D59D53F5-3A93-4FA4-81CD-F15B7C8E009D}" dt="2020-06-12T06:15:38.226" v="295"/>
          <ac:spMkLst>
            <pc:docMk/>
            <pc:sldMk cId="424736396" sldId="256"/>
            <ac:spMk id="13" creationId="{AF2F604E-43BE-4DC3-B983-E071523364F8}"/>
          </ac:spMkLst>
        </pc:spChg>
        <pc:spChg chg="add del">
          <ac:chgData name="Vartotojas svečias" userId="8719f22fd9b0454f" providerId="Windows Live" clId="Web-{D59D53F5-3A93-4FA4-81CD-F15B7C8E009D}" dt="2020-06-12T06:15:38.226" v="295"/>
          <ac:spMkLst>
            <pc:docMk/>
            <pc:sldMk cId="424736396" sldId="256"/>
            <ac:spMk id="15" creationId="{08C9B587-E65E-4B52-B37C-ABEBB6E87928}"/>
          </ac:spMkLst>
        </pc:spChg>
        <pc:spChg chg="add del">
          <ac:chgData name="Vartotojas svečias" userId="8719f22fd9b0454f" providerId="Windows Live" clId="Web-{D59D53F5-3A93-4FA4-81CD-F15B7C8E009D}" dt="2020-06-12T06:16:27.543" v="301"/>
          <ac:spMkLst>
            <pc:docMk/>
            <pc:sldMk cId="424736396" sldId="256"/>
            <ac:spMk id="20" creationId="{8537B233-9CDD-4A90-AABB-A8963DEE4FBC}"/>
          </ac:spMkLst>
        </pc:spChg>
        <pc:spChg chg="add del">
          <ac:chgData name="Vartotojas svečias" userId="8719f22fd9b0454f" providerId="Windows Live" clId="Web-{D59D53F5-3A93-4FA4-81CD-F15B7C8E009D}" dt="2020-06-12T06:16:59.295" v="306"/>
          <ac:spMkLst>
            <pc:docMk/>
            <pc:sldMk cId="424736396" sldId="256"/>
            <ac:spMk id="24" creationId="{0671A8AE-40A1-4631-A6B8-581AFF065482}"/>
          </ac:spMkLst>
        </pc:spChg>
        <pc:spChg chg="add del">
          <ac:chgData name="Vartotojas svečias" userId="8719f22fd9b0454f" providerId="Windows Live" clId="Web-{D59D53F5-3A93-4FA4-81CD-F15B7C8E009D}" dt="2020-06-12T06:16:59.295" v="306"/>
          <ac:spMkLst>
            <pc:docMk/>
            <pc:sldMk cId="424736396" sldId="256"/>
            <ac:spMk id="25" creationId="{AB58EF07-17C2-48CF-ABB0-EEF1F17CB8F0}"/>
          </ac:spMkLst>
        </pc:spChg>
        <pc:spChg chg="add del">
          <ac:chgData name="Vartotojas svečias" userId="8719f22fd9b0454f" providerId="Windows Live" clId="Web-{D59D53F5-3A93-4FA4-81CD-F15B7C8E009D}" dt="2020-06-12T06:16:27.543" v="300"/>
          <ac:spMkLst>
            <pc:docMk/>
            <pc:sldMk cId="424736396" sldId="256"/>
            <ac:spMk id="27" creationId="{8537B233-9CDD-4A90-AABB-A8963DEE4FBC}"/>
          </ac:spMkLst>
        </pc:spChg>
        <pc:spChg chg="add del">
          <ac:chgData name="Vartotojas svečias" userId="8719f22fd9b0454f" providerId="Windows Live" clId="Web-{D59D53F5-3A93-4FA4-81CD-F15B7C8E009D}" dt="2020-06-12T06:16:59.295" v="306"/>
          <ac:spMkLst>
            <pc:docMk/>
            <pc:sldMk cId="424736396" sldId="256"/>
            <ac:spMk id="31" creationId="{AF2F604E-43BE-4DC3-B983-E071523364F8}"/>
          </ac:spMkLst>
        </pc:spChg>
        <pc:spChg chg="add del">
          <ac:chgData name="Vartotojas svečias" userId="8719f22fd9b0454f" providerId="Windows Live" clId="Web-{D59D53F5-3A93-4FA4-81CD-F15B7C8E009D}" dt="2020-06-12T06:16:59.295" v="306"/>
          <ac:spMkLst>
            <pc:docMk/>
            <pc:sldMk cId="424736396" sldId="256"/>
            <ac:spMk id="33" creationId="{08C9B587-E65E-4B52-B37C-ABEBB6E87928}"/>
          </ac:spMkLst>
        </pc:spChg>
        <pc:spChg chg="add">
          <ac:chgData name="Vartotojas svečias" userId="8719f22fd9b0454f" providerId="Windows Live" clId="Web-{D59D53F5-3A93-4FA4-81CD-F15B7C8E009D}" dt="2020-06-12T06:16:59.295" v="306"/>
          <ac:spMkLst>
            <pc:docMk/>
            <pc:sldMk cId="424736396" sldId="256"/>
            <ac:spMk id="35" creationId="{22A397E7-BF60-45B2-84C7-B074B76C37A7}"/>
          </ac:spMkLst>
        </pc:spChg>
        <pc:spChg chg="add">
          <ac:chgData name="Vartotojas svečias" userId="8719f22fd9b0454f" providerId="Windows Live" clId="Web-{D59D53F5-3A93-4FA4-81CD-F15B7C8E009D}" dt="2020-06-12T06:16:59.295" v="306"/>
          <ac:spMkLst>
            <pc:docMk/>
            <pc:sldMk cId="424736396" sldId="256"/>
            <ac:spMk id="36" creationId="{890DEF05-784E-4B61-89E4-04C4ECF4E5A0}"/>
          </ac:spMkLst>
        </pc:spChg>
        <pc:spChg chg="add del">
          <ac:chgData name="Vartotojas svečias" userId="8719f22fd9b0454f" providerId="Windows Live" clId="Web-{D59D53F5-3A93-4FA4-81CD-F15B7C8E009D}" dt="2020-06-12T06:16:59.264" v="305"/>
          <ac:spMkLst>
            <pc:docMk/>
            <pc:sldMk cId="424736396" sldId="256"/>
            <ac:spMk id="38" creationId="{6F40FBDA-CEB1-40F0-9AB9-BD9C402D70FE}"/>
          </ac:spMkLst>
        </pc:spChg>
        <pc:spChg chg="add del">
          <ac:chgData name="Vartotojas svečias" userId="8719f22fd9b0454f" providerId="Windows Live" clId="Web-{D59D53F5-3A93-4FA4-81CD-F15B7C8E009D}" dt="2020-06-12T06:16:59.264" v="305"/>
          <ac:spMkLst>
            <pc:docMk/>
            <pc:sldMk cId="424736396" sldId="256"/>
            <ac:spMk id="40" creationId="{0344D4FE-ABEF-4230-9E4E-AD5782FC78AC}"/>
          </ac:spMkLst>
        </pc:spChg>
        <pc:spChg chg="add del">
          <ac:chgData name="Vartotojas svečias" userId="8719f22fd9b0454f" providerId="Windows Live" clId="Web-{D59D53F5-3A93-4FA4-81CD-F15B7C8E009D}" dt="2020-06-12T06:16:59.264" v="305"/>
          <ac:spMkLst>
            <pc:docMk/>
            <pc:sldMk cId="424736396" sldId="256"/>
            <ac:spMk id="42" creationId="{9325F979-D3F9-4926-81B7-7ACCB31A501B}"/>
          </ac:spMkLst>
        </pc:spChg>
        <pc:picChg chg="add del mod ord">
          <ac:chgData name="Vartotojas svečias" userId="8719f22fd9b0454f" providerId="Windows Live" clId="Web-{D59D53F5-3A93-4FA4-81CD-F15B7C8E009D}" dt="2020-06-12T06:15:45.086" v="296"/>
          <ac:picMkLst>
            <pc:docMk/>
            <pc:sldMk cId="424736396" sldId="256"/>
            <ac:picMk id="4" creationId="{0547EABD-C6BE-46DC-A762-F15B6E295E9C}"/>
          </ac:picMkLst>
        </pc:picChg>
        <pc:picChg chg="add mod ord">
          <ac:chgData name="Vartotojas svečias" userId="8719f22fd9b0454f" providerId="Windows Live" clId="Web-{D59D53F5-3A93-4FA4-81CD-F15B7C8E009D}" dt="2020-06-12T06:16:59.295" v="306"/>
          <ac:picMkLst>
            <pc:docMk/>
            <pc:sldMk cId="424736396" sldId="256"/>
            <ac:picMk id="5" creationId="{BDD7C095-7771-4BC7-BEF8-E5BF3F335BBE}"/>
          </ac:picMkLst>
        </pc:picChg>
        <pc:cxnChg chg="add del">
          <ac:chgData name="Vartotojas svečias" userId="8719f22fd9b0454f" providerId="Windows Live" clId="Web-{D59D53F5-3A93-4FA4-81CD-F15B7C8E009D}" dt="2020-06-12T06:16:27.543" v="301"/>
          <ac:cxnSpMkLst>
            <pc:docMk/>
            <pc:sldMk cId="424736396" sldId="256"/>
            <ac:cxnSpMk id="22" creationId="{040575EE-C594-4566-BC00-663004E52AB5}"/>
          </ac:cxnSpMkLst>
        </pc:cxnChg>
        <pc:cxnChg chg="add del">
          <ac:chgData name="Vartotojas svečias" userId="8719f22fd9b0454f" providerId="Windows Live" clId="Web-{D59D53F5-3A93-4FA4-81CD-F15B7C8E009D}" dt="2020-06-12T06:16:27.543" v="300"/>
          <ac:cxnSpMkLst>
            <pc:docMk/>
            <pc:sldMk cId="424736396" sldId="256"/>
            <ac:cxnSpMk id="29" creationId="{040575EE-C594-4566-BC00-663004E52AB5}"/>
          </ac:cxnSpMkLst>
        </pc:cxnChg>
        <pc:cxnChg chg="add">
          <ac:chgData name="Vartotojas svečias" userId="8719f22fd9b0454f" providerId="Windows Live" clId="Web-{D59D53F5-3A93-4FA4-81CD-F15B7C8E009D}" dt="2020-06-12T06:16:59.295" v="306"/>
          <ac:cxnSpMkLst>
            <pc:docMk/>
            <pc:sldMk cId="424736396" sldId="256"/>
            <ac:cxnSpMk id="37" creationId="{C41BAEC7-F7B0-4224-8B18-8F74B7D87F0B}"/>
          </ac:cxnSpMkLst>
        </pc:cxnChg>
      </pc:sldChg>
      <pc:sldChg chg="addSp delSp modSp new mod setBg setClrOvrMap">
        <pc:chgData name="Vartotojas svečias" userId="8719f22fd9b0454f" providerId="Windows Live" clId="Web-{D59D53F5-3A93-4FA4-81CD-F15B7C8E009D}" dt="2020-06-12T07:55:25.569" v="1260" actId="20577"/>
        <pc:sldMkLst>
          <pc:docMk/>
          <pc:sldMk cId="1216682167" sldId="257"/>
        </pc:sldMkLst>
        <pc:spChg chg="mod">
          <ac:chgData name="Vartotojas svečias" userId="8719f22fd9b0454f" providerId="Windows Live" clId="Web-{D59D53F5-3A93-4FA4-81CD-F15B7C8E009D}" dt="2020-06-12T06:51:38.478" v="619" actId="20577"/>
          <ac:spMkLst>
            <pc:docMk/>
            <pc:sldMk cId="1216682167" sldId="257"/>
            <ac:spMk id="2" creationId="{8A3A3807-65AB-4A6E-8480-33F84FD4798F}"/>
          </ac:spMkLst>
        </pc:spChg>
        <pc:spChg chg="mod">
          <ac:chgData name="Vartotojas svečias" userId="8719f22fd9b0454f" providerId="Windows Live" clId="Web-{D59D53F5-3A93-4FA4-81CD-F15B7C8E009D}" dt="2020-06-12T07:55:25.569" v="1260" actId="20577"/>
          <ac:spMkLst>
            <pc:docMk/>
            <pc:sldMk cId="1216682167" sldId="257"/>
            <ac:spMk id="3" creationId="{56A96A5C-B31F-4AEF-85CC-2BDAA45CF32C}"/>
          </ac:spMkLst>
        </pc:spChg>
        <pc:spChg chg="add del">
          <ac:chgData name="Vartotojas svečias" userId="8719f22fd9b0454f" providerId="Windows Live" clId="Web-{D59D53F5-3A93-4FA4-81CD-F15B7C8E009D}" dt="2020-06-12T06:15:27.256" v="294"/>
          <ac:spMkLst>
            <pc:docMk/>
            <pc:sldMk cId="1216682167" sldId="257"/>
            <ac:spMk id="8" creationId="{DFF2AC85-FAA0-4844-813F-83C04D7382E2}"/>
          </ac:spMkLst>
        </pc:spChg>
        <pc:spChg chg="add del">
          <ac:chgData name="Vartotojas svečias" userId="8719f22fd9b0454f" providerId="Windows Live" clId="Web-{D59D53F5-3A93-4FA4-81CD-F15B7C8E009D}" dt="2020-06-12T06:15:27.256" v="294"/>
          <ac:spMkLst>
            <pc:docMk/>
            <pc:sldMk cId="1216682167" sldId="257"/>
            <ac:spMk id="10" creationId="{89CC0F1E-BAA2-47B1-8F83-7ECB9FD9E009}"/>
          </ac:spMkLst>
        </pc:spChg>
        <pc:spChg chg="add">
          <ac:chgData name="Vartotojas svečias" userId="8719f22fd9b0454f" providerId="Windows Live" clId="Web-{D59D53F5-3A93-4FA4-81CD-F15B7C8E009D}" dt="2020-06-12T06:15:27.256" v="294"/>
          <ac:spMkLst>
            <pc:docMk/>
            <pc:sldMk cId="1216682167" sldId="257"/>
            <ac:spMk id="15" creationId="{AD72D4D1-076F-49D3-9889-EFC4F6D7CA66}"/>
          </ac:spMkLst>
        </pc:spChg>
        <pc:cxnChg chg="add">
          <ac:chgData name="Vartotojas svečias" userId="8719f22fd9b0454f" providerId="Windows Live" clId="Web-{D59D53F5-3A93-4FA4-81CD-F15B7C8E009D}" dt="2020-06-12T06:15:27.256" v="294"/>
          <ac:cxnSpMkLst>
            <pc:docMk/>
            <pc:sldMk cId="1216682167" sldId="257"/>
            <ac:cxnSpMk id="17" creationId="{2D72A2C9-F3CA-4216-8BAD-FA4C970C3C4E}"/>
          </ac:cxnSpMkLst>
        </pc:cxnChg>
      </pc:sldChg>
      <pc:sldChg chg="addSp delSp modSp new mod setBg setClrOvrMap">
        <pc:chgData name="Vartotojas svečias" userId="8719f22fd9b0454f" providerId="Windows Live" clId="Web-{D59D53F5-3A93-4FA4-81CD-F15B7C8E009D}" dt="2020-06-12T06:51:30.103" v="614" actId="20577"/>
        <pc:sldMkLst>
          <pc:docMk/>
          <pc:sldMk cId="333420438" sldId="258"/>
        </pc:sldMkLst>
        <pc:spChg chg="mod">
          <ac:chgData name="Vartotojas svečias" userId="8719f22fd9b0454f" providerId="Windows Live" clId="Web-{D59D53F5-3A93-4FA4-81CD-F15B7C8E009D}" dt="2020-06-12T06:51:30.103" v="614" actId="20577"/>
          <ac:spMkLst>
            <pc:docMk/>
            <pc:sldMk cId="333420438" sldId="258"/>
            <ac:spMk id="2" creationId="{7BF2046F-1095-4B8E-916C-576B9769B3CF}"/>
          </ac:spMkLst>
        </pc:spChg>
        <pc:spChg chg="mod ord">
          <ac:chgData name="Vartotojas svečias" userId="8719f22fd9b0454f" providerId="Windows Live" clId="Web-{D59D53F5-3A93-4FA4-81CD-F15B7C8E009D}" dt="2020-06-12T06:51:25.696" v="611" actId="20577"/>
          <ac:spMkLst>
            <pc:docMk/>
            <pc:sldMk cId="333420438" sldId="258"/>
            <ac:spMk id="3" creationId="{5CA1A1DC-8344-4A50-946C-862F9ACDD066}"/>
          </ac:spMkLst>
        </pc:spChg>
        <pc:spChg chg="add del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10" creationId="{6ECA6DCB-B7E1-40A9-9524-540C6DA40B1B}"/>
          </ac:spMkLst>
        </pc:spChg>
        <pc:spChg chg="add del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16" creationId="{3873B707-463F-40B0-8227-E8CC6C67EB25}"/>
          </ac:spMkLst>
        </pc:spChg>
        <pc:spChg chg="add del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18" creationId="{C13237C8-E62C-4F0D-A318-BD6FB6C2D138}"/>
          </ac:spMkLst>
        </pc:spChg>
        <pc:spChg chg="add del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20" creationId="{19C9EAEA-39D0-4B0E-A0EB-51E7B26740B1}"/>
          </ac:spMkLst>
        </pc:spChg>
        <pc:spChg chg="add del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22" creationId="{8CB5D2D7-DF65-4E86-BFBA-FFB9B5ACEB64}"/>
          </ac:spMkLst>
        </pc:spChg>
        <pc:spChg chg="add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24" creationId="{C62225A2-D3F0-45D1-9C47-B10375316553}"/>
          </ac:spMkLst>
        </pc:spChg>
        <pc:spChg chg="add">
          <ac:chgData name="Vartotojas svečias" userId="8719f22fd9b0454f" providerId="Windows Live" clId="Web-{D59D53F5-3A93-4FA4-81CD-F15B7C8E009D}" dt="2020-06-12T06:11:57.429" v="253"/>
          <ac:spMkLst>
            <pc:docMk/>
            <pc:sldMk cId="333420438" sldId="258"/>
            <ac:spMk id="25" creationId="{1B9FBFA8-6AF4-4091-9C8B-DEC6D89338F0}"/>
          </ac:spMkLst>
        </pc:spChg>
        <pc:spChg chg="add del">
          <ac:chgData name="Vartotojas svečias" userId="8719f22fd9b0454f" providerId="Windows Live" clId="Web-{D59D53F5-3A93-4FA4-81CD-F15B7C8E009D}" dt="2020-06-12T06:11:57.416" v="252"/>
          <ac:spMkLst>
            <pc:docMk/>
            <pc:sldMk cId="333420438" sldId="258"/>
            <ac:spMk id="27" creationId="{DEE5C6BA-FE2A-4C38-8D88-E70C06E54F82}"/>
          </ac:spMkLst>
        </pc:spChg>
        <pc:spChg chg="add del">
          <ac:chgData name="Vartotojas svečias" userId="8719f22fd9b0454f" providerId="Windows Live" clId="Web-{D59D53F5-3A93-4FA4-81CD-F15B7C8E009D}" dt="2020-06-12T06:11:57.416" v="252"/>
          <ac:spMkLst>
            <pc:docMk/>
            <pc:sldMk cId="333420438" sldId="258"/>
            <ac:spMk id="31" creationId="{DE9FA85F-F0FB-4952-A05F-04CC67B18EE5}"/>
          </ac:spMkLst>
        </pc:spChg>
        <pc:spChg chg="add del">
          <ac:chgData name="Vartotojas svečias" userId="8719f22fd9b0454f" providerId="Windows Live" clId="Web-{D59D53F5-3A93-4FA4-81CD-F15B7C8E009D}" dt="2020-06-12T06:11:57.416" v="252"/>
          <ac:spMkLst>
            <pc:docMk/>
            <pc:sldMk cId="333420438" sldId="258"/>
            <ac:spMk id="33" creationId="{FEBD362A-CC27-47D9-8FC3-A5E91BA0760C}"/>
          </ac:spMkLst>
        </pc:spChg>
        <pc:grpChg chg="add del">
          <ac:chgData name="Vartotojas svečias" userId="8719f22fd9b0454f" providerId="Windows Live" clId="Web-{D59D53F5-3A93-4FA4-81CD-F15B7C8E009D}" dt="2020-06-12T06:11:57.429" v="253"/>
          <ac:grpSpMkLst>
            <pc:docMk/>
            <pc:sldMk cId="333420438" sldId="258"/>
            <ac:grpSpMk id="12" creationId="{1DE889C7-FAD6-4397-98E2-05D503484459}"/>
          </ac:grpSpMkLst>
        </pc:grpChg>
        <pc:picChg chg="add del mod">
          <ac:chgData name="Vartotojas svečias" userId="8719f22fd9b0454f" providerId="Windows Live" clId="Web-{D59D53F5-3A93-4FA4-81CD-F15B7C8E009D}" dt="2020-06-12T06:12:11.645" v="257"/>
          <ac:picMkLst>
            <pc:docMk/>
            <pc:sldMk cId="333420438" sldId="258"/>
            <ac:picMk id="4" creationId="{F086DCBC-9EA9-4770-9211-8358550DFE9C}"/>
          </ac:picMkLst>
        </pc:picChg>
        <pc:picChg chg="add del mod">
          <ac:chgData name="Vartotojas svečias" userId="8719f22fd9b0454f" providerId="Windows Live" clId="Web-{D59D53F5-3A93-4FA4-81CD-F15B7C8E009D}" dt="2020-06-12T06:12:10.218" v="256"/>
          <ac:picMkLst>
            <pc:docMk/>
            <pc:sldMk cId="333420438" sldId="258"/>
            <ac:picMk id="5" creationId="{5BE15CCA-C088-4995-BF7E-865C67AAB8C5}"/>
          </ac:picMkLst>
        </pc:picChg>
        <pc:picChg chg="add mod">
          <ac:chgData name="Vartotojas svečias" userId="8719f22fd9b0454f" providerId="Windows Live" clId="Web-{D59D53F5-3A93-4FA4-81CD-F15B7C8E009D}" dt="2020-06-12T06:24:18.440" v="329" actId="14100"/>
          <ac:picMkLst>
            <pc:docMk/>
            <pc:sldMk cId="333420438" sldId="258"/>
            <ac:picMk id="6" creationId="{5B3F4C9A-CEC5-4E61-AC85-AC92985FFDA5}"/>
          </ac:picMkLst>
        </pc:picChg>
        <pc:picChg chg="add mod">
          <ac:chgData name="Vartotojas svečias" userId="8719f22fd9b0454f" providerId="Windows Live" clId="Web-{D59D53F5-3A93-4FA4-81CD-F15B7C8E009D}" dt="2020-06-12T06:24:33.566" v="333" actId="14100"/>
          <ac:picMkLst>
            <pc:docMk/>
            <pc:sldMk cId="333420438" sldId="258"/>
            <ac:picMk id="7" creationId="{36A70879-CD8F-427F-A817-7E354BBC4D6F}"/>
          </ac:picMkLst>
        </pc:picChg>
        <pc:picChg chg="add del">
          <ac:chgData name="Vartotojas svečias" userId="8719f22fd9b0454f" providerId="Windows Live" clId="Web-{D59D53F5-3A93-4FA4-81CD-F15B7C8E009D}" dt="2020-06-12T06:11:57.416" v="252"/>
          <ac:picMkLst>
            <pc:docMk/>
            <pc:sldMk cId="333420438" sldId="258"/>
            <ac:picMk id="29" creationId="{53E66F28-0926-4CFB-BDAB-646CAB184CB0}"/>
          </ac:picMkLst>
        </pc:picChg>
      </pc:sldChg>
      <pc:sldChg chg="addSp delSp modSp new del">
        <pc:chgData name="Vartotojas svečias" userId="8719f22fd9b0454f" providerId="Windows Live" clId="Web-{D59D53F5-3A93-4FA4-81CD-F15B7C8E009D}" dt="2020-06-12T06:44:56.540" v="404"/>
        <pc:sldMkLst>
          <pc:docMk/>
          <pc:sldMk cId="154991951" sldId="259"/>
        </pc:sldMkLst>
        <pc:spChg chg="mod">
          <ac:chgData name="Vartotojas svečias" userId="8719f22fd9b0454f" providerId="Windows Live" clId="Web-{D59D53F5-3A93-4FA4-81CD-F15B7C8E009D}" dt="2020-06-12T06:43:06.125" v="352" actId="1076"/>
          <ac:spMkLst>
            <pc:docMk/>
            <pc:sldMk cId="154991951" sldId="259"/>
            <ac:spMk id="2" creationId="{39AC5AA8-8E37-46F0-819E-B7335A78D0D2}"/>
          </ac:spMkLst>
        </pc:spChg>
        <pc:spChg chg="del">
          <ac:chgData name="Vartotojas svečias" userId="8719f22fd9b0454f" providerId="Windows Live" clId="Web-{D59D53F5-3A93-4FA4-81CD-F15B7C8E009D}" dt="2020-06-12T06:42:41.654" v="349"/>
          <ac:spMkLst>
            <pc:docMk/>
            <pc:sldMk cId="154991951" sldId="259"/>
            <ac:spMk id="3" creationId="{AE50C17E-1D54-45ED-803B-6E8B12FA4CBB}"/>
          </ac:spMkLst>
        </pc:spChg>
        <pc:spChg chg="add mod">
          <ac:chgData name="Vartotojas svečias" userId="8719f22fd9b0454f" providerId="Windows Live" clId="Web-{D59D53F5-3A93-4FA4-81CD-F15B7C8E009D}" dt="2020-06-12T06:43:41.268" v="393" actId="14100"/>
          <ac:spMkLst>
            <pc:docMk/>
            <pc:sldMk cId="154991951" sldId="259"/>
            <ac:spMk id="6" creationId="{8CD5C3BC-2DD6-4A49-A89D-5E2528BA0181}"/>
          </ac:spMkLst>
        </pc:spChg>
        <pc:picChg chg="add mod ord">
          <ac:chgData name="Vartotojas svečias" userId="8719f22fd9b0454f" providerId="Windows Live" clId="Web-{D59D53F5-3A93-4FA4-81CD-F15B7C8E009D}" dt="2020-06-12T06:43:26.533" v="357" actId="1076"/>
          <ac:picMkLst>
            <pc:docMk/>
            <pc:sldMk cId="154991951" sldId="259"/>
            <ac:picMk id="4" creationId="{F7D828AD-1126-490A-8777-429BA6168AB4}"/>
          </ac:picMkLst>
        </pc:picChg>
        <pc:picChg chg="add mod">
          <ac:chgData name="Vartotojas svečias" userId="8719f22fd9b0454f" providerId="Windows Live" clId="Web-{D59D53F5-3A93-4FA4-81CD-F15B7C8E009D}" dt="2020-06-12T06:43:50.409" v="395" actId="14100"/>
          <ac:picMkLst>
            <pc:docMk/>
            <pc:sldMk cId="154991951" sldId="259"/>
            <ac:picMk id="5" creationId="{695A56F4-D8F4-4717-9443-B5BC9622F079}"/>
          </ac:picMkLst>
        </pc:picChg>
      </pc:sldChg>
      <pc:sldChg chg="addSp delSp modSp add replId">
        <pc:chgData name="Vartotojas svečias" userId="8719f22fd9b0454f" providerId="Windows Live" clId="Web-{D59D53F5-3A93-4FA4-81CD-F15B7C8E009D}" dt="2020-06-12T06:51:15.977" v="608" actId="20577"/>
        <pc:sldMkLst>
          <pc:docMk/>
          <pc:sldMk cId="2939746365" sldId="260"/>
        </pc:sldMkLst>
        <pc:spChg chg="mod">
          <ac:chgData name="Vartotojas svečias" userId="8719f22fd9b0454f" providerId="Windows Live" clId="Web-{D59D53F5-3A93-4FA4-81CD-F15B7C8E009D}" dt="2020-06-12T06:50:16.644" v="597" actId="20577"/>
          <ac:spMkLst>
            <pc:docMk/>
            <pc:sldMk cId="2939746365" sldId="260"/>
            <ac:spMk id="2" creationId="{7BF2046F-1095-4B8E-916C-576B9769B3CF}"/>
          </ac:spMkLst>
        </pc:spChg>
        <pc:spChg chg="mod">
          <ac:chgData name="Vartotojas svečias" userId="8719f22fd9b0454f" providerId="Windows Live" clId="Web-{D59D53F5-3A93-4FA4-81CD-F15B7C8E009D}" dt="2020-06-12T06:51:15.977" v="608" actId="20577"/>
          <ac:spMkLst>
            <pc:docMk/>
            <pc:sldMk cId="2939746365" sldId="260"/>
            <ac:spMk id="3" creationId="{5CA1A1DC-8344-4A50-946C-862F9ACDD066}"/>
          </ac:spMkLst>
        </pc:spChg>
        <pc:picChg chg="add mod">
          <ac:chgData name="Vartotojas svečias" userId="8719f22fd9b0454f" providerId="Windows Live" clId="Web-{D59D53F5-3A93-4FA4-81CD-F15B7C8E009D}" dt="2020-06-12T06:46:23.469" v="437" actId="1076"/>
          <ac:picMkLst>
            <pc:docMk/>
            <pc:sldMk cId="2939746365" sldId="260"/>
            <ac:picMk id="4" creationId="{BCA29D21-5FCD-4909-A571-CCD25FDB15C1}"/>
          </ac:picMkLst>
        </pc:picChg>
        <pc:picChg chg="add mod">
          <ac:chgData name="Vartotojas svečias" userId="8719f22fd9b0454f" providerId="Windows Live" clId="Web-{D59D53F5-3A93-4FA4-81CD-F15B7C8E009D}" dt="2020-06-12T06:46:27.813" v="439" actId="14100"/>
          <ac:picMkLst>
            <pc:docMk/>
            <pc:sldMk cId="2939746365" sldId="260"/>
            <ac:picMk id="5" creationId="{A5D3DDA9-971B-457E-B408-A98E478BD95E}"/>
          </ac:picMkLst>
        </pc:picChg>
        <pc:picChg chg="del">
          <ac:chgData name="Vartotojas svečias" userId="8719f22fd9b0454f" providerId="Windows Live" clId="Web-{D59D53F5-3A93-4FA4-81CD-F15B7C8E009D}" dt="2020-06-12T06:44:42.773" v="397"/>
          <ac:picMkLst>
            <pc:docMk/>
            <pc:sldMk cId="2939746365" sldId="260"/>
            <ac:picMk id="6" creationId="{5B3F4C9A-CEC5-4E61-AC85-AC92985FFDA5}"/>
          </ac:picMkLst>
        </pc:picChg>
        <pc:picChg chg="del">
          <ac:chgData name="Vartotojas svečias" userId="8719f22fd9b0454f" providerId="Windows Live" clId="Web-{D59D53F5-3A93-4FA4-81CD-F15B7C8E009D}" dt="2020-06-12T06:44:44.773" v="398"/>
          <ac:picMkLst>
            <pc:docMk/>
            <pc:sldMk cId="2939746365" sldId="260"/>
            <ac:picMk id="7" creationId="{36A70879-CD8F-427F-A817-7E354BBC4D6F}"/>
          </ac:picMkLst>
        </pc:picChg>
      </pc:sldChg>
      <pc:sldChg chg="addSp modSp new mod setBg setClrOvrMap">
        <pc:chgData name="Vartotojas svečias" userId="8719f22fd9b0454f" providerId="Windows Live" clId="Web-{D59D53F5-3A93-4FA4-81CD-F15B7C8E009D}" dt="2020-06-12T07:56:25.495" v="1306" actId="20577"/>
        <pc:sldMkLst>
          <pc:docMk/>
          <pc:sldMk cId="1490339905" sldId="261"/>
        </pc:sldMkLst>
        <pc:spChg chg="mod">
          <ac:chgData name="Vartotojas svečias" userId="8719f22fd9b0454f" providerId="Windows Live" clId="Web-{D59D53F5-3A93-4FA4-81CD-F15B7C8E009D}" dt="2020-06-12T07:56:25.495" v="1306" actId="20577"/>
          <ac:spMkLst>
            <pc:docMk/>
            <pc:sldMk cId="1490339905" sldId="261"/>
            <ac:spMk id="2" creationId="{B308B3D8-2A57-46EC-9018-2DB5C2679209}"/>
          </ac:spMkLst>
        </pc:spChg>
        <pc:spChg chg="mod">
          <ac:chgData name="Vartotojas svečias" userId="8719f22fd9b0454f" providerId="Windows Live" clId="Web-{D59D53F5-3A93-4FA4-81CD-F15B7C8E009D}" dt="2020-06-12T07:56:18.979" v="1305" actId="14100"/>
          <ac:spMkLst>
            <pc:docMk/>
            <pc:sldMk cId="1490339905" sldId="261"/>
            <ac:spMk id="3" creationId="{721FDD98-5435-471E-AFD7-9B4E4E56FD65}"/>
          </ac:spMkLst>
        </pc:spChg>
        <pc:spChg chg="add">
          <ac:chgData name="Vartotojas svečias" userId="8719f22fd9b0454f" providerId="Windows Live" clId="Web-{D59D53F5-3A93-4FA4-81CD-F15B7C8E009D}" dt="2020-06-12T06:54:55.197" v="634"/>
          <ac:spMkLst>
            <pc:docMk/>
            <pc:sldMk cId="1490339905" sldId="261"/>
            <ac:spMk id="8" creationId="{4E65CDE2-194C-4A17-9E3C-017E8A8970E2}"/>
          </ac:spMkLst>
        </pc:spChg>
        <pc:cxnChg chg="add">
          <ac:chgData name="Vartotojas svečias" userId="8719f22fd9b0454f" providerId="Windows Live" clId="Web-{D59D53F5-3A93-4FA4-81CD-F15B7C8E009D}" dt="2020-06-12T06:54:55.197" v="634"/>
          <ac:cxnSpMkLst>
            <pc:docMk/>
            <pc:sldMk cId="1490339905" sldId="261"/>
            <ac:cxnSpMk id="10" creationId="{F2AE495E-2AAF-4BC1-87A5-331009D82896}"/>
          </ac:cxnSpMkLst>
        </pc:cxnChg>
      </pc:sldChg>
      <pc:sldChg chg="addSp delSp modSp add replId">
        <pc:chgData name="Vartotojas svečias" userId="8719f22fd9b0454f" providerId="Windows Live" clId="Web-{D59D53F5-3A93-4FA4-81CD-F15B7C8E009D}" dt="2020-06-12T07:48:44.130" v="1234" actId="20577"/>
        <pc:sldMkLst>
          <pc:docMk/>
          <pc:sldMk cId="1214679203" sldId="262"/>
        </pc:sldMkLst>
        <pc:spChg chg="mod">
          <ac:chgData name="Vartotojas svečias" userId="8719f22fd9b0454f" providerId="Windows Live" clId="Web-{D59D53F5-3A93-4FA4-81CD-F15B7C8E009D}" dt="2020-06-12T07:29:17.130" v="852" actId="1076"/>
          <ac:spMkLst>
            <pc:docMk/>
            <pc:sldMk cId="1214679203" sldId="262"/>
            <ac:spMk id="2" creationId="{7BF2046F-1095-4B8E-916C-576B9769B3CF}"/>
          </ac:spMkLst>
        </pc:spChg>
        <pc:spChg chg="mod">
          <ac:chgData name="Vartotojas svečias" userId="8719f22fd9b0454f" providerId="Windows Live" clId="Web-{D59D53F5-3A93-4FA4-81CD-F15B7C8E009D}" dt="2020-06-12T07:48:44.130" v="1234" actId="20577"/>
          <ac:spMkLst>
            <pc:docMk/>
            <pc:sldMk cId="1214679203" sldId="262"/>
            <ac:spMk id="3" creationId="{5CA1A1DC-8344-4A50-946C-862F9ACDD066}"/>
          </ac:spMkLst>
        </pc:spChg>
        <pc:picChg chg="del">
          <ac:chgData name="Vartotojas svečias" userId="8719f22fd9b0454f" providerId="Windows Live" clId="Web-{D59D53F5-3A93-4FA4-81CD-F15B7C8E009D}" dt="2020-06-12T07:14:00.649" v="799"/>
          <ac:picMkLst>
            <pc:docMk/>
            <pc:sldMk cId="1214679203" sldId="262"/>
            <ac:picMk id="4" creationId="{BCA29D21-5FCD-4909-A571-CCD25FDB15C1}"/>
          </ac:picMkLst>
        </pc:picChg>
        <pc:picChg chg="del">
          <ac:chgData name="Vartotojas svečias" userId="8719f22fd9b0454f" providerId="Windows Live" clId="Web-{D59D53F5-3A93-4FA4-81CD-F15B7C8E009D}" dt="2020-06-12T07:13:59.462" v="798"/>
          <ac:picMkLst>
            <pc:docMk/>
            <pc:sldMk cId="1214679203" sldId="262"/>
            <ac:picMk id="5" creationId="{A5D3DDA9-971B-457E-B408-A98E478BD95E}"/>
          </ac:picMkLst>
        </pc:picChg>
        <pc:picChg chg="add mod">
          <ac:chgData name="Vartotojas svečias" userId="8719f22fd9b0454f" providerId="Windows Live" clId="Web-{D59D53F5-3A93-4FA4-81CD-F15B7C8E009D}" dt="2020-06-12T07:30:43.355" v="856" actId="1076"/>
          <ac:picMkLst>
            <pc:docMk/>
            <pc:sldMk cId="1214679203" sldId="262"/>
            <ac:picMk id="6" creationId="{84590E6C-37A9-471F-A24C-F1A11E3660B5}"/>
          </ac:picMkLst>
        </pc:picChg>
        <pc:picChg chg="add mod">
          <ac:chgData name="Vartotojas svečias" userId="8719f22fd9b0454f" providerId="Windows Live" clId="Web-{D59D53F5-3A93-4FA4-81CD-F15B7C8E009D}" dt="2020-06-12T07:31:02.966" v="862" actId="1076"/>
          <ac:picMkLst>
            <pc:docMk/>
            <pc:sldMk cId="1214679203" sldId="262"/>
            <ac:picMk id="7" creationId="{5BB906A9-EBAD-452F-8092-5CB09953A965}"/>
          </ac:picMkLst>
        </pc:picChg>
      </pc:sldChg>
      <pc:sldChg chg="addSp delSp modSp add replId">
        <pc:chgData name="Vartotojas svečias" userId="8719f22fd9b0454f" providerId="Windows Live" clId="Web-{D59D53F5-3A93-4FA4-81CD-F15B7C8E009D}" dt="2020-06-12T07:48:26.582" v="1223" actId="20577"/>
        <pc:sldMkLst>
          <pc:docMk/>
          <pc:sldMk cId="111781629" sldId="263"/>
        </pc:sldMkLst>
        <pc:spChg chg="mod">
          <ac:chgData name="Vartotojas svečias" userId="8719f22fd9b0454f" providerId="Windows Live" clId="Web-{D59D53F5-3A93-4FA4-81CD-F15B7C8E009D}" dt="2020-06-12T07:41:48.066" v="1070" actId="14100"/>
          <ac:spMkLst>
            <pc:docMk/>
            <pc:sldMk cId="111781629" sldId="263"/>
            <ac:spMk id="2" creationId="{7BF2046F-1095-4B8E-916C-576B9769B3CF}"/>
          </ac:spMkLst>
        </pc:spChg>
        <pc:spChg chg="mod">
          <ac:chgData name="Vartotojas svečias" userId="8719f22fd9b0454f" providerId="Windows Live" clId="Web-{D59D53F5-3A93-4FA4-81CD-F15B7C8E009D}" dt="2020-06-12T07:48:26.582" v="1223" actId="20577"/>
          <ac:spMkLst>
            <pc:docMk/>
            <pc:sldMk cId="111781629" sldId="263"/>
            <ac:spMk id="3" creationId="{5CA1A1DC-8344-4A50-946C-862F9ACDD066}"/>
          </ac:spMkLst>
        </pc:spChg>
        <pc:picChg chg="del">
          <ac:chgData name="Vartotojas svečias" userId="8719f22fd9b0454f" providerId="Windows Live" clId="Web-{D59D53F5-3A93-4FA4-81CD-F15B7C8E009D}" dt="2020-06-12T07:36:07.006" v="896"/>
          <ac:picMkLst>
            <pc:docMk/>
            <pc:sldMk cId="111781629" sldId="263"/>
            <ac:picMk id="4" creationId="{BCA29D21-5FCD-4909-A571-CCD25FDB15C1}"/>
          </ac:picMkLst>
        </pc:picChg>
        <pc:picChg chg="del">
          <ac:chgData name="Vartotojas svečias" userId="8719f22fd9b0454f" providerId="Windows Live" clId="Web-{D59D53F5-3A93-4FA4-81CD-F15B7C8E009D}" dt="2020-06-12T07:36:08.366" v="897"/>
          <ac:picMkLst>
            <pc:docMk/>
            <pc:sldMk cId="111781629" sldId="263"/>
            <ac:picMk id="5" creationId="{A5D3DDA9-971B-457E-B408-A98E478BD95E}"/>
          </ac:picMkLst>
        </pc:picChg>
        <pc:picChg chg="add mod">
          <ac:chgData name="Vartotojas svečias" userId="8719f22fd9b0454f" providerId="Windows Live" clId="Web-{D59D53F5-3A93-4FA4-81CD-F15B7C8E009D}" dt="2020-06-12T07:36:40.025" v="908" actId="1076"/>
          <ac:picMkLst>
            <pc:docMk/>
            <pc:sldMk cId="111781629" sldId="263"/>
            <ac:picMk id="6" creationId="{1D9D24ED-530D-40B2-B317-89EBB91D7646}"/>
          </ac:picMkLst>
        </pc:picChg>
        <pc:picChg chg="add mod">
          <ac:chgData name="Vartotojas svečias" userId="8719f22fd9b0454f" providerId="Windows Live" clId="Web-{D59D53F5-3A93-4FA4-81CD-F15B7C8E009D}" dt="2020-06-12T07:36:47.447" v="911" actId="1076"/>
          <ac:picMkLst>
            <pc:docMk/>
            <pc:sldMk cId="111781629" sldId="263"/>
            <ac:picMk id="7" creationId="{167C7AE7-64C3-4998-B881-9039CE69212F}"/>
          </ac:picMkLst>
        </pc:picChg>
      </pc:sldChg>
      <pc:sldChg chg="addSp delSp modSp add replId">
        <pc:chgData name="Vartotojas svečias" userId="8719f22fd9b0454f" providerId="Windows Live" clId="Web-{D59D53F5-3A93-4FA4-81CD-F15B7C8E009D}" dt="2020-06-12T07:48:53.334" v="1237" actId="20577"/>
        <pc:sldMkLst>
          <pc:docMk/>
          <pc:sldMk cId="3382492252" sldId="264"/>
        </pc:sldMkLst>
        <pc:spChg chg="mod">
          <ac:chgData name="Vartotojas svečias" userId="8719f22fd9b0454f" providerId="Windows Live" clId="Web-{D59D53F5-3A93-4FA4-81CD-F15B7C8E009D}" dt="2020-06-12T07:48:53.334" v="1237" actId="20577"/>
          <ac:spMkLst>
            <pc:docMk/>
            <pc:sldMk cId="3382492252" sldId="264"/>
            <ac:spMk id="2" creationId="{7BF2046F-1095-4B8E-916C-576B9769B3CF}"/>
          </ac:spMkLst>
        </pc:spChg>
        <pc:spChg chg="mod">
          <ac:chgData name="Vartotojas svečias" userId="8719f22fd9b0454f" providerId="Windows Live" clId="Web-{D59D53F5-3A93-4FA4-81CD-F15B7C8E009D}" dt="2020-06-12T07:48:20.972" v="1220" actId="20577"/>
          <ac:spMkLst>
            <pc:docMk/>
            <pc:sldMk cId="3382492252" sldId="264"/>
            <ac:spMk id="3" creationId="{5CA1A1DC-8344-4A50-946C-862F9ACDD066}"/>
          </ac:spMkLst>
        </pc:spChg>
        <pc:picChg chg="add mod">
          <ac:chgData name="Vartotojas svečias" userId="8719f22fd9b0454f" providerId="Windows Live" clId="Web-{D59D53F5-3A93-4FA4-81CD-F15B7C8E009D}" dt="2020-06-12T07:48:05.236" v="1217" actId="1076"/>
          <ac:picMkLst>
            <pc:docMk/>
            <pc:sldMk cId="3382492252" sldId="264"/>
            <ac:picMk id="4" creationId="{21C159A2-132B-4D1B-84F9-20A9086B1028}"/>
          </ac:picMkLst>
        </pc:picChg>
        <pc:picChg chg="add mod">
          <ac:chgData name="Vartotojas svečias" userId="8719f22fd9b0454f" providerId="Windows Live" clId="Web-{D59D53F5-3A93-4FA4-81CD-F15B7C8E009D}" dt="2020-06-12T07:48:10.549" v="1219" actId="14100"/>
          <ac:picMkLst>
            <pc:docMk/>
            <pc:sldMk cId="3382492252" sldId="264"/>
            <ac:picMk id="5" creationId="{81190938-76CD-437E-AEA0-BFB7A26422DF}"/>
          </ac:picMkLst>
        </pc:picChg>
        <pc:picChg chg="del">
          <ac:chgData name="Vartotojas svečias" userId="8719f22fd9b0454f" providerId="Windows Live" clId="Web-{D59D53F5-3A93-4FA4-81CD-F15B7C8E009D}" dt="2020-06-12T07:46:35.823" v="1198"/>
          <ac:picMkLst>
            <pc:docMk/>
            <pc:sldMk cId="3382492252" sldId="264"/>
            <ac:picMk id="6" creationId="{1D9D24ED-530D-40B2-B317-89EBB91D7646}"/>
          </ac:picMkLst>
        </pc:picChg>
        <pc:picChg chg="del">
          <ac:chgData name="Vartotojas svečias" userId="8719f22fd9b0454f" providerId="Windows Live" clId="Web-{D59D53F5-3A93-4FA4-81CD-F15B7C8E009D}" dt="2020-06-12T07:46:34.041" v="1197"/>
          <ac:picMkLst>
            <pc:docMk/>
            <pc:sldMk cId="3382492252" sldId="264"/>
            <ac:picMk id="7" creationId="{167C7AE7-64C3-4998-B881-9039CE69212F}"/>
          </ac:picMkLst>
        </pc:picChg>
      </pc:sldChg>
      <pc:sldChg chg="addSp delSp modSp new del mod setBg">
        <pc:chgData name="Vartotojas svečias" userId="8719f22fd9b0454f" providerId="Windows Live" clId="Web-{D59D53F5-3A93-4FA4-81CD-F15B7C8E009D}" dt="2020-06-12T07:59:40.136" v="1340"/>
        <pc:sldMkLst>
          <pc:docMk/>
          <pc:sldMk cId="3198247094" sldId="265"/>
        </pc:sldMkLst>
        <pc:spChg chg="del mod">
          <ac:chgData name="Vartotojas svečias" userId="8719f22fd9b0454f" providerId="Windows Live" clId="Web-{D59D53F5-3A93-4FA4-81CD-F15B7C8E009D}" dt="2020-06-12T07:58:33.396" v="1329"/>
          <ac:spMkLst>
            <pc:docMk/>
            <pc:sldMk cId="3198247094" sldId="265"/>
            <ac:spMk id="2" creationId="{7D66EE10-25A3-4297-98B6-ECA1DDC349E0}"/>
          </ac:spMkLst>
        </pc:spChg>
        <pc:spChg chg="del">
          <ac:chgData name="Vartotojas svečias" userId="8719f22fd9b0454f" providerId="Windows Live" clId="Web-{D59D53F5-3A93-4FA4-81CD-F15B7C8E009D}" dt="2020-06-12T07:57:49.877" v="1310"/>
          <ac:spMkLst>
            <pc:docMk/>
            <pc:sldMk cId="3198247094" sldId="265"/>
            <ac:spMk id="3" creationId="{B3C7D690-0EE3-471C-8873-BB902174D028}"/>
          </ac:spMkLst>
        </pc:spChg>
        <pc:spChg chg="add del mod">
          <ac:chgData name="Vartotojas svečias" userId="8719f22fd9b0454f" providerId="Windows Live" clId="Web-{D59D53F5-3A93-4FA4-81CD-F15B7C8E009D}" dt="2020-06-12T07:58:52.242" v="1333"/>
          <ac:spMkLst>
            <pc:docMk/>
            <pc:sldMk cId="3198247094" sldId="265"/>
            <ac:spMk id="5" creationId="{84816891-54CC-4569-9C15-F54E37320C22}"/>
          </ac:spMkLst>
        </pc:spChg>
        <pc:spChg chg="add del">
          <ac:chgData name="Vartotojas svečias" userId="8719f22fd9b0454f" providerId="Windows Live" clId="Web-{D59D53F5-3A93-4FA4-81CD-F15B7C8E009D}" dt="2020-06-12T07:58:58.008" v="1336"/>
          <ac:spMkLst>
            <pc:docMk/>
            <pc:sldMk cId="3198247094" sldId="265"/>
            <ac:spMk id="8" creationId="{FB5B0058-AF13-4859-B429-4EDDE2A26F7F}"/>
          </ac:spMkLst>
        </pc:spChg>
        <pc:spChg chg="add">
          <ac:chgData name="Vartotojas svečias" userId="8719f22fd9b0454f" providerId="Windows Live" clId="Web-{D59D53F5-3A93-4FA4-81CD-F15B7C8E009D}" dt="2020-06-12T07:59:10.602" v="1338"/>
          <ac:spMkLst>
            <pc:docMk/>
            <pc:sldMk cId="3198247094" sldId="265"/>
            <ac:spMk id="11" creationId="{76C9B752-504F-4803-92CD-5373B8220C2C}"/>
          </ac:spMkLst>
        </pc:spChg>
        <pc:spChg chg="add">
          <ac:chgData name="Vartotojas svečias" userId="8719f22fd9b0454f" providerId="Windows Live" clId="Web-{D59D53F5-3A93-4FA4-81CD-F15B7C8E009D}" dt="2020-06-12T07:59:10.602" v="1338"/>
          <ac:spMkLst>
            <pc:docMk/>
            <pc:sldMk cId="3198247094" sldId="265"/>
            <ac:spMk id="13" creationId="{A5C2A117-93B7-4C54-9DCE-BDD4A5A05B6D}"/>
          </ac:spMkLst>
        </pc:spChg>
        <pc:spChg chg="add">
          <ac:chgData name="Vartotojas svečias" userId="8719f22fd9b0454f" providerId="Windows Live" clId="Web-{D59D53F5-3A93-4FA4-81CD-F15B7C8E009D}" dt="2020-06-12T07:59:10.602" v="1338"/>
          <ac:spMkLst>
            <pc:docMk/>
            <pc:sldMk cId="3198247094" sldId="265"/>
            <ac:spMk id="15" creationId="{C262B97F-B393-4C41-A3C9-DD240F982861}"/>
          </ac:spMkLst>
        </pc:spChg>
        <pc:spChg chg="add del">
          <ac:chgData name="Vartotojas svečias" userId="8719f22fd9b0454f" providerId="Windows Live" clId="Web-{D59D53F5-3A93-4FA4-81CD-F15B7C8E009D}" dt="2020-06-12T07:58:58.008" v="1335"/>
          <ac:spMkLst>
            <pc:docMk/>
            <pc:sldMk cId="3198247094" sldId="265"/>
            <ac:spMk id="17" creationId="{32BC26D8-82FB-445E-AA49-62A77D7C1EE0}"/>
          </ac:spMkLst>
        </pc:spChg>
        <pc:spChg chg="add del">
          <ac:chgData name="Vartotojas svečias" userId="8719f22fd9b0454f" providerId="Windows Live" clId="Web-{D59D53F5-3A93-4FA4-81CD-F15B7C8E009D}" dt="2020-06-12T07:58:58.008" v="1335"/>
          <ac:spMkLst>
            <pc:docMk/>
            <pc:sldMk cId="3198247094" sldId="265"/>
            <ac:spMk id="19" creationId="{CB44330D-EA18-4254-AA95-EB49948539B8}"/>
          </ac:spMkLst>
        </pc:spChg>
        <pc:picChg chg="add del mod">
          <ac:chgData name="Vartotojas svečias" userId="8719f22fd9b0454f" providerId="Windows Live" clId="Web-{D59D53F5-3A93-4FA4-81CD-F15B7C8E009D}" dt="2020-06-12T07:59:20.072" v="1339"/>
          <ac:picMkLst>
            <pc:docMk/>
            <pc:sldMk cId="3198247094" sldId="265"/>
            <ac:picMk id="6" creationId="{B1BA47D7-7D17-485C-880E-41D1054FDC8C}"/>
          </ac:picMkLst>
        </pc:picChg>
        <pc:cxnChg chg="add del">
          <ac:chgData name="Vartotojas svečias" userId="8719f22fd9b0454f" providerId="Windows Live" clId="Web-{D59D53F5-3A93-4FA4-81CD-F15B7C8E009D}" dt="2020-06-12T07:58:58.008" v="1336"/>
          <ac:cxnSpMkLst>
            <pc:docMk/>
            <pc:sldMk cId="3198247094" sldId="265"/>
            <ac:cxnSpMk id="10" creationId="{EC4521DE-248E-440D-AAD6-FD9E7D34B3BF}"/>
          </ac:cxnSpMkLst>
        </pc:cxnChg>
        <pc:cxnChg chg="add del">
          <ac:chgData name="Vartotojas svečias" userId="8719f22fd9b0454f" providerId="Windows Live" clId="Web-{D59D53F5-3A93-4FA4-81CD-F15B7C8E009D}" dt="2020-06-12T07:58:58.008" v="1336"/>
          <ac:cxnSpMkLst>
            <pc:docMk/>
            <pc:sldMk cId="3198247094" sldId="265"/>
            <ac:cxnSpMk id="12" creationId="{442C13FA-4C0F-42D0-9626-5BA6040D8C3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3E68-314E-4E62-AA8A-BE3F20F8152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aveikslėlis 6" descr="Paveikslėlis, kuriame yra žaislas, laikrodis, ženklas, žaidimas&#10;&#10;Sugeneruoto aprašo patikimumas labai didelis">
            <a:extLst>
              <a:ext uri="{FF2B5EF4-FFF2-40B4-BE49-F238E27FC236}">
                <a16:creationId xmlns:a16="http://schemas.microsoft.com/office/drawing/2014/main" id="{BDD7C095-7771-4BC7-BEF8-E5BF3F335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3516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36" name="Rectangle 3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Times New Roman"/>
                <a:cs typeface="Calibri Light"/>
              </a:rPr>
              <a:t>Išmanusis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cs typeface="Calibri Ligh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cs typeface="Calibri Light"/>
              </a:rPr>
              <a:t>namas</a:t>
            </a:r>
            <a:endParaRPr lang="en-US" sz="3200" b="1" dirty="0" err="1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Times New Roman"/>
                <a:cs typeface="Calibri"/>
              </a:rPr>
              <a:t>Parengė</a:t>
            </a:r>
            <a:r>
              <a:rPr lang="en-US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Calibri"/>
              </a:rPr>
              <a:t>Aurimas</a:t>
            </a:r>
            <a:r>
              <a:rPr lang="en-US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Calibri"/>
              </a:rPr>
              <a:t>Žukas</a:t>
            </a:r>
            <a:r>
              <a:rPr lang="en-US" dirty="0">
                <a:solidFill>
                  <a:schemeClr val="bg1"/>
                </a:solidFill>
                <a:latin typeface="Times New Roman"/>
                <a:cs typeface="Calibri"/>
              </a:rPr>
              <a:t> IIIa 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7" name="Straight Connector 4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A3A3807-65AB-4A6E-8480-33F84FD4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lt-LT" sz="3200" b="1" dirty="0">
                <a:latin typeface="Times New Roman"/>
                <a:cs typeface="Calibri Light"/>
              </a:rPr>
              <a:t>Turinys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A96A5C-B31F-4AEF-85CC-2BDAA45C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lt-LT" sz="2400" b="1" dirty="0">
              <a:ea typeface="+mn-lt"/>
              <a:cs typeface="+mn-lt"/>
            </a:endParaRPr>
          </a:p>
          <a:p>
            <a:endParaRPr lang="lt-LT" sz="2400" b="1" dirty="0">
              <a:ea typeface="+mn-lt"/>
              <a:cs typeface="+mn-lt"/>
            </a:endParaRPr>
          </a:p>
          <a:p>
            <a:endParaRPr lang="lt-LT" sz="2400" b="1" dirty="0">
              <a:ea typeface="+mn-lt"/>
              <a:cs typeface="+mn-lt"/>
            </a:endParaRPr>
          </a:p>
          <a:p>
            <a:endParaRPr lang="lt-LT" sz="2400" b="1" dirty="0">
              <a:ea typeface="+mn-lt"/>
              <a:cs typeface="+mn-lt"/>
            </a:endParaRPr>
          </a:p>
          <a:p>
            <a:endParaRPr lang="lt-LT" sz="2400" b="1" dirty="0">
              <a:ea typeface="+mn-lt"/>
              <a:cs typeface="+mn-lt"/>
            </a:endParaRPr>
          </a:p>
          <a:p>
            <a:endParaRPr lang="lt-LT" sz="2400" b="1" dirty="0">
              <a:ea typeface="+mn-lt"/>
              <a:cs typeface="+mn-lt"/>
            </a:endParaRPr>
          </a:p>
          <a:p>
            <a:r>
              <a:rPr lang="lt-LT" sz="2400" b="1" dirty="0">
                <a:latin typeface="Times New Roman"/>
                <a:ea typeface="+mn-lt"/>
                <a:cs typeface="+mn-lt"/>
              </a:rPr>
              <a:t>Išmaniųjų Namų Sistema</a:t>
            </a:r>
            <a:endParaRPr lang="lt-LT" sz="2400" b="1">
              <a:latin typeface="Times New Roman"/>
              <a:cs typeface="Calibri"/>
            </a:endParaRPr>
          </a:p>
          <a:p>
            <a:r>
              <a:rPr lang="lt-LT" sz="2400" b="1" dirty="0">
                <a:latin typeface="Times New Roman"/>
                <a:ea typeface="+mn-lt"/>
                <a:cs typeface="Times New Roman"/>
              </a:rPr>
              <a:t>Saules elektrinė ant stogo</a:t>
            </a:r>
          </a:p>
          <a:p>
            <a:pPr>
              <a:spcBef>
                <a:spcPct val="0"/>
              </a:spcBef>
            </a:pPr>
            <a:r>
              <a:rPr lang="lt-LT" sz="2400" b="1" dirty="0">
                <a:latin typeface="Times New Roman"/>
                <a:ea typeface="+mn-lt"/>
                <a:cs typeface="Times New Roman"/>
              </a:rPr>
              <a:t>Saugos sistema</a:t>
            </a:r>
          </a:p>
          <a:p>
            <a:pPr>
              <a:spcBef>
                <a:spcPct val="0"/>
              </a:spcBef>
            </a:pPr>
            <a:r>
              <a:rPr lang="lt-LT" sz="2400" b="1" dirty="0">
                <a:latin typeface="Times New Roman"/>
                <a:ea typeface="+mn-lt"/>
                <a:cs typeface="Times New Roman"/>
              </a:rPr>
              <a:t>Robotai siurbliai ir žoliapjovės</a:t>
            </a:r>
          </a:p>
          <a:p>
            <a:pPr>
              <a:spcBef>
                <a:spcPct val="0"/>
              </a:spcBef>
            </a:pPr>
            <a:r>
              <a:rPr lang="lt-LT" sz="2400" b="1" dirty="0">
                <a:latin typeface="Times New Roman"/>
                <a:ea typeface="+mn-lt"/>
                <a:cs typeface="Times New Roman"/>
              </a:rPr>
              <a:t>Išmanusis šildymas</a:t>
            </a:r>
          </a:p>
          <a:p>
            <a:pPr>
              <a:spcBef>
                <a:spcPct val="0"/>
              </a:spcBef>
            </a:pPr>
            <a:r>
              <a:rPr lang="lt-LT" sz="2400" b="1" dirty="0">
                <a:latin typeface="Times New Roman"/>
                <a:ea typeface="+mn-lt"/>
                <a:cs typeface="Calibri Light"/>
              </a:rPr>
              <a:t>Kaip išmanusis namas palengvina gyvenimą:</a:t>
            </a:r>
            <a:endParaRPr lang="en-US" sz="2400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endParaRPr lang="lt-LT" sz="2400" b="1" dirty="0">
              <a:latin typeface="Times New Roman"/>
              <a:ea typeface="+mn-lt"/>
              <a:cs typeface="Times New Roman"/>
            </a:endParaRPr>
          </a:p>
          <a:p>
            <a:pPr>
              <a:spcBef>
                <a:spcPct val="0"/>
              </a:spcBef>
            </a:pPr>
            <a:endParaRPr lang="lt-LT" sz="2400" b="1" dirty="0">
              <a:latin typeface="Times New Roman"/>
              <a:ea typeface="+mn-lt"/>
              <a:cs typeface="Times New Roman"/>
            </a:endParaRPr>
          </a:p>
          <a:p>
            <a:endParaRPr lang="lt-LT" sz="2400" b="1" dirty="0">
              <a:latin typeface="Times New Roman"/>
              <a:ea typeface="+mn-lt"/>
              <a:cs typeface="Times New Roman"/>
            </a:endParaRPr>
          </a:p>
          <a:p>
            <a:pPr>
              <a:spcBef>
                <a:spcPct val="0"/>
              </a:spcBef>
            </a:pPr>
            <a:endParaRPr lang="lt-LT" sz="2400" dirty="0">
              <a:latin typeface="Times New Roman"/>
              <a:ea typeface="+mn-lt"/>
              <a:cs typeface="Times New Roman"/>
            </a:endParaRPr>
          </a:p>
          <a:p>
            <a:pPr>
              <a:spcBef>
                <a:spcPct val="0"/>
              </a:spcBef>
            </a:pPr>
            <a:endParaRPr lang="lt-LT" sz="2400" dirty="0">
              <a:latin typeface="Times New Roman"/>
              <a:ea typeface="+mn-lt"/>
              <a:cs typeface="Times New Roman"/>
            </a:endParaRPr>
          </a:p>
          <a:p>
            <a:pPr>
              <a:spcBef>
                <a:spcPct val="0"/>
              </a:spcBef>
            </a:pPr>
            <a:endParaRPr lang="lt-LT" sz="2400" dirty="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lt-LT" sz="2400" dirty="0">
              <a:latin typeface="Times New Roman"/>
              <a:ea typeface="+mn-lt"/>
              <a:cs typeface="Times New Roman"/>
            </a:endParaRPr>
          </a:p>
          <a:p>
            <a:pPr>
              <a:spcBef>
                <a:spcPct val="0"/>
              </a:spcBef>
            </a:pPr>
            <a:endParaRPr lang="lt-LT" sz="2400" dirty="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lt-LT" sz="2400" dirty="0">
              <a:latin typeface="Times New Roman"/>
              <a:ea typeface="+mn-lt"/>
              <a:cs typeface="Times New Roman"/>
            </a:endParaRPr>
          </a:p>
          <a:p>
            <a:endParaRPr lang="lt-LT" sz="2400" dirty="0">
              <a:latin typeface="Times New Roman"/>
              <a:ea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668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2046F-1095-4B8E-916C-576B976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/>
                <a:cs typeface="Times New Roman"/>
              </a:rPr>
              <a:t>Išmaniųjų Namų Sistema</a:t>
            </a:r>
          </a:p>
          <a:p>
            <a:endParaRPr lang="lt-LT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A1A1DC-8344-4A50-946C-862F9ACD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2400" dirty="0">
                <a:latin typeface="Times New Roman"/>
                <a:ea typeface="+mn-lt"/>
                <a:cs typeface="+mn-lt"/>
              </a:rPr>
              <a:t>Tai išmani sistema, apjungianti ir valdanti visus elektrinius namų prietaisus. Šis sistemų valdymas yra ne tik patogesnis, bet ir taupesnis bei saugesnis.</a:t>
            </a:r>
          </a:p>
          <a:p>
            <a:pPr marL="0" indent="0">
              <a:buNone/>
            </a:pPr>
            <a:endParaRPr lang="lt-LT" sz="1800">
              <a:cs typeface="Calibri"/>
            </a:endParaRPr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aveikslėlis 6" descr="Paveikslėlis, kuriame yra žinutė, žemėlapis&#10;&#10;Sugeneruoto aprašo patikimumas labai didelis">
            <a:extLst>
              <a:ext uri="{FF2B5EF4-FFF2-40B4-BE49-F238E27FC236}">
                <a16:creationId xmlns:a16="http://schemas.microsoft.com/office/drawing/2014/main" id="{5B3F4C9A-CEC5-4E61-AC85-AC92985F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28" y="196800"/>
            <a:ext cx="5419491" cy="3230544"/>
          </a:xfrm>
          <a:prstGeom prst="rect">
            <a:avLst/>
          </a:prstGeom>
        </p:spPr>
      </p:pic>
      <p:pic>
        <p:nvPicPr>
          <p:cNvPr id="7" name="Paveikslėlis 7" descr="Paveikslėlis, kuriame yra stalas, vidinis, suolas, žalia&#10;&#10;Sugeneruoto aprašo patikimumas labai didelis">
            <a:extLst>
              <a:ext uri="{FF2B5EF4-FFF2-40B4-BE49-F238E27FC236}">
                <a16:creationId xmlns:a16="http://schemas.microsoft.com/office/drawing/2014/main" id="{36A70879-CD8F-427F-A817-7E354BBC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523" y="3576183"/>
            <a:ext cx="5084953" cy="29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2046F-1095-4B8E-916C-576B976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Times New Roman"/>
                <a:cs typeface="Times New Roman"/>
              </a:rPr>
              <a:t>Saules elektrinė ant stogo</a:t>
            </a:r>
            <a:endParaRPr lang="lt-LT" dirty="0"/>
          </a:p>
          <a:p>
            <a:endParaRPr lang="lt-LT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A1A1DC-8344-4A50-946C-862F9ACD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01" y="2453812"/>
            <a:ext cx="5114629" cy="39715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lt-LT" sz="2400" dirty="0">
                <a:latin typeface="Times New Roman"/>
                <a:ea typeface="+mn-lt"/>
                <a:cs typeface="+mn-lt"/>
              </a:rPr>
              <a:t>Saulės elektrinės, arba saulės fotovoltinės jėgainės, yra jungiamos prie elektros perdavimo tinklo. Jos generuoja elektros energiją dienos metu.</a:t>
            </a:r>
          </a:p>
          <a:p>
            <a:r>
              <a:rPr lang="lt-LT" sz="2400" dirty="0">
                <a:latin typeface="Times New Roman"/>
                <a:ea typeface="+mn-lt"/>
                <a:cs typeface="+mn-lt"/>
              </a:rPr>
              <a:t>Jeigu per vienerius metus Jūs išleidžiate 700Eur elektros energijos sąnaudoms apmokėti, turėtumėte įsigyti 5kW galingumo fotovoltinę saulės jėgainę, kuri pagamins 5MW arba 5000kW per metus ir pilnai padengs Jūsų išlaidas.</a:t>
            </a:r>
            <a:endParaRPr lang="lt-LT" sz="24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lt-LT" sz="1800">
              <a:cs typeface="Calibri"/>
            </a:endParaRPr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4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id="{BCA29D21-5FCD-4909-A571-CCD25FDB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694" y="291471"/>
            <a:ext cx="5196467" cy="2632329"/>
          </a:xfrm>
          <a:prstGeom prst="rect">
            <a:avLst/>
          </a:prstGeom>
        </p:spPr>
      </p:pic>
      <p:pic>
        <p:nvPicPr>
          <p:cNvPr id="5" name="Paveikslėlis 7" descr="Paveikslėlis, kuriame yra pastatas, laukas, stogas, langas&#10;&#10;Sugeneruoto aprašo patikimumas labai didelis">
            <a:extLst>
              <a:ext uri="{FF2B5EF4-FFF2-40B4-BE49-F238E27FC236}">
                <a16:creationId xmlns:a16="http://schemas.microsoft.com/office/drawing/2014/main" id="{A5D3DDA9-971B-457E-B408-A98E478B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78" y="3620961"/>
            <a:ext cx="4852638" cy="27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4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2046F-1095-4B8E-916C-576B976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31" y="1925972"/>
            <a:ext cx="4399093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/>
                <a:cs typeface="Times New Roman"/>
              </a:rPr>
              <a:t>Saugos sistema</a:t>
            </a:r>
            <a:endParaRPr lang="lt-LT" dirty="0"/>
          </a:p>
          <a:p>
            <a:endParaRPr lang="lt-LT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A1A1DC-8344-4A50-946C-862F9ACD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01" y="2453812"/>
            <a:ext cx="5114629" cy="397156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lt-LT" sz="2400" dirty="0">
              <a:latin typeface="Times New Roman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lt-LT" sz="2400" dirty="0">
                <a:latin typeface="Times New Roman"/>
                <a:cs typeface="Times New Roman"/>
              </a:rPr>
              <a:t>Saugos sistema</a:t>
            </a:r>
            <a:r>
              <a:rPr lang="lt-LT" sz="2400" b="1" dirty="0">
                <a:latin typeface="Times New Roman"/>
                <a:cs typeface="Times New Roman"/>
              </a:rPr>
              <a:t> </a:t>
            </a:r>
            <a:r>
              <a:rPr lang="lt-LT" sz="2400" dirty="0">
                <a:latin typeface="Times New Roman"/>
                <a:cs typeface="Times New Roman"/>
              </a:rPr>
              <a:t>-Apsaugos sistema leis imituoti žmonių buvimą jums išvykus, stebėti namą ir teritoriją išmaniajame įrenginyje.</a:t>
            </a:r>
            <a:endParaRPr lang="lt-LT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lt-LT" sz="1800" dirty="0">
              <a:cs typeface="Calibri"/>
            </a:endParaRPr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aveikslėlis 6" descr="Paveikslėlis, kuriame yra vidinis, stalas, elementai, mažas&#10;&#10;Sugeneruoto aprašo patikimumas labai didelis">
            <a:extLst>
              <a:ext uri="{FF2B5EF4-FFF2-40B4-BE49-F238E27FC236}">
                <a16:creationId xmlns:a16="http://schemas.microsoft.com/office/drawing/2014/main" id="{84590E6C-37A9-471F-A24C-F1A11E36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88" y="521240"/>
            <a:ext cx="3653882" cy="2813986"/>
          </a:xfrm>
          <a:prstGeom prst="rect">
            <a:avLst/>
          </a:prstGeom>
        </p:spPr>
      </p:pic>
      <p:pic>
        <p:nvPicPr>
          <p:cNvPr id="7" name="Paveikslėlis 7" descr="Paveikslėlis, kuriame yra stalas, mažas, žaislas, sėdėjimas&#10;&#10;Sugeneruoto aprašo patikimumas labai didelis">
            <a:extLst>
              <a:ext uri="{FF2B5EF4-FFF2-40B4-BE49-F238E27FC236}">
                <a16:creationId xmlns:a16="http://schemas.microsoft.com/office/drawing/2014/main" id="{5BB906A9-EBAD-452F-8092-5CB09953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3" y="3256941"/>
            <a:ext cx="3951248" cy="36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2046F-1095-4B8E-916C-576B976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38" y="504191"/>
            <a:ext cx="5644311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/>
                <a:cs typeface="Times New Roman"/>
              </a:rPr>
              <a:t>Robotai siurbliai ir žoliapjovės</a:t>
            </a:r>
          </a:p>
          <a:p>
            <a:endParaRPr lang="lt-LT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A1A1DC-8344-4A50-946C-862F9ACD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7" y="1580300"/>
            <a:ext cx="4724337" cy="4380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2400" dirty="0">
                <a:latin typeface="Times New Roman"/>
                <a:ea typeface="+mn-lt"/>
                <a:cs typeface="+mn-lt"/>
              </a:rPr>
              <a:t>Automatinis dulkių siurblys – mažas savaeigis robotas patalpų grindims siurbti.</a:t>
            </a:r>
            <a:endParaRPr lang="lt-LT" sz="2400">
              <a:latin typeface="Times New Roman"/>
              <a:cs typeface="Calibri"/>
            </a:endParaRPr>
          </a:p>
          <a:p>
            <a:r>
              <a:rPr lang="lt-LT" sz="2400" b="1" dirty="0">
                <a:latin typeface="Times New Roman"/>
                <a:ea typeface="+mn-lt"/>
                <a:cs typeface="+mn-lt"/>
              </a:rPr>
              <a:t>Žoliapjovės robotai</a:t>
            </a:r>
            <a:r>
              <a:rPr lang="lt-LT" sz="2400" dirty="0">
                <a:latin typeface="Times New Roman"/>
                <a:ea typeface="+mn-lt"/>
                <a:cs typeface="+mn-lt"/>
              </a:rPr>
              <a:t> – tai puikūs pagalbininkai ir paprasčiausiose vejose, ir sudėtingo reljefo, kalvotuose soduose. Judėjimo kelyje užfiksavęs kliūtį, tokią kaip medis ar akmuo, robotas žoliapjovė tiesiog saugiai apsisuka ir pasirenka kitą judėjimo kryptį.</a:t>
            </a:r>
            <a:endParaRPr lang="lt-LT" sz="24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lt-LT" sz="1800">
              <a:cs typeface="Calibri"/>
            </a:endParaRPr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aveikslėlis 6" descr="Paveikslėlis, kuriame yra stalas, sėdėjimas, vidinis, elektroniniai prietaisai&#10;&#10;Sugeneruoto aprašo patikimumas labai didelis">
            <a:extLst>
              <a:ext uri="{FF2B5EF4-FFF2-40B4-BE49-F238E27FC236}">
                <a16:creationId xmlns:a16="http://schemas.microsoft.com/office/drawing/2014/main" id="{1D9D24ED-530D-40B2-B317-89EBB91D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39" y="3302620"/>
            <a:ext cx="3449444" cy="3449444"/>
          </a:xfrm>
          <a:prstGeom prst="rect">
            <a:avLst/>
          </a:prstGeom>
        </p:spPr>
      </p:pic>
      <p:pic>
        <p:nvPicPr>
          <p:cNvPr id="7" name="Paveikslėlis 7" descr="Paveikslėlis, kuriame yra žolė, laukas, žolėtas, žalia&#10;&#10;Sugeneruoto aprašo patikimumas labai didelis">
            <a:extLst>
              <a:ext uri="{FF2B5EF4-FFF2-40B4-BE49-F238E27FC236}">
                <a16:creationId xmlns:a16="http://schemas.microsoft.com/office/drawing/2014/main" id="{167C7AE7-64C3-4998-B881-9039CE69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03" y="666071"/>
            <a:ext cx="3709639" cy="24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2046F-1095-4B8E-916C-576B976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6" y="541362"/>
            <a:ext cx="5644311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/>
                <a:cs typeface="Times New Roman"/>
              </a:rPr>
              <a:t>Išmanusis šildymas</a:t>
            </a:r>
          </a:p>
          <a:p>
            <a:endParaRPr lang="lt-LT" sz="3200" b="1" dirty="0">
              <a:latin typeface="Times New Roman"/>
              <a:cs typeface="Times New Roman"/>
            </a:endParaRPr>
          </a:p>
          <a:p>
            <a:endParaRPr lang="lt-LT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A1A1DC-8344-4A50-946C-862F9ACD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7" y="1580300"/>
            <a:ext cx="4724337" cy="4380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2400" dirty="0">
                <a:latin typeface="Times New Roman"/>
                <a:ea typeface="+mn-lt"/>
                <a:cs typeface="+mn-lt"/>
              </a:rPr>
              <a:t>Išmanusis šildymas yra vienas iš svarbiausių ir praktiškiausių išmaniojo namo sistemos komponentų. Jis užtikrina Jums patinkančios temperatūros išlaikymą name. Taip pat šildymo procesą organizuoja taip, kad jis būtų kuo ekonomiškesnis.</a:t>
            </a:r>
            <a:endParaRPr lang="lt-LT" sz="2400" dirty="0">
              <a:latin typeface="Times New Roman"/>
              <a:cs typeface="Calibri"/>
            </a:endParaRPr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4" descr="Paveikslėlis, kuriame yra asmuo, laukas, vyras, laikymas&#10;&#10;Sugeneruoto aprašo patikimumas labai didelis">
            <a:extLst>
              <a:ext uri="{FF2B5EF4-FFF2-40B4-BE49-F238E27FC236}">
                <a16:creationId xmlns:a16="http://schemas.microsoft.com/office/drawing/2014/main" id="{21C159A2-132B-4D1B-84F9-20A9086B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57" y="477967"/>
            <a:ext cx="4518102" cy="2621748"/>
          </a:xfrm>
          <a:prstGeom prst="rect">
            <a:avLst/>
          </a:prstGeom>
        </p:spPr>
      </p:pic>
      <p:pic>
        <p:nvPicPr>
          <p:cNvPr id="5" name="Paveikslėlis 7" descr="Paveikslėlis, kuriame yra ekrano nuotrauka, kompiuteris&#10;&#10;Sugeneruoto aprašo patikimumas labai didelis">
            <a:extLst>
              <a:ext uri="{FF2B5EF4-FFF2-40B4-BE49-F238E27FC236}">
                <a16:creationId xmlns:a16="http://schemas.microsoft.com/office/drawing/2014/main" id="{81190938-76CD-437E-AEA0-BFB7A264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49" y="3537138"/>
            <a:ext cx="4257906" cy="28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B308B3D8-2A57-46EC-9018-2DB5C267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Kaip išmanusis namas palengvina gyvenimą: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1FDD98-5435-471E-AFD7-9B4E4E56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88" y="1901498"/>
            <a:ext cx="11702206" cy="42847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lt-LT" sz="2400" dirty="0">
                <a:latin typeface="Times New Roman"/>
                <a:ea typeface="+mn-lt"/>
                <a:cs typeface="+mn-lt"/>
              </a:rPr>
              <a:t>Apšvietimas</a:t>
            </a:r>
            <a:r>
              <a:rPr lang="lt-LT" sz="2400" b="1" dirty="0">
                <a:latin typeface="Times New Roman"/>
                <a:ea typeface="+mn-lt"/>
                <a:cs typeface="+mn-lt"/>
              </a:rPr>
              <a:t>-</a:t>
            </a:r>
            <a:r>
              <a:rPr lang="lt-LT" sz="2400" dirty="0">
                <a:latin typeface="Times New Roman"/>
                <a:ea typeface="+mn-lt"/>
                <a:cs typeface="+mn-lt"/>
              </a:rPr>
              <a:t>Galėsite reguliuoti apšvietimą bet kuriuo paros metu skirtingose išmanaus namo patalpose.</a:t>
            </a:r>
            <a:endParaRPr lang="lt-LT" sz="2400" dirty="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lt-LT" sz="2400" dirty="0">
                <a:latin typeface="Times New Roman"/>
                <a:ea typeface="+mn-lt"/>
                <a:cs typeface="+mn-lt"/>
              </a:rPr>
              <a:t>Mikroklimatas-Vėdinimo, šildymo ir žaliuzių sistema tarpusavyje bendradarbiauja ir taip sukuria optimalų būsto mikroklimatą</a:t>
            </a:r>
            <a:endParaRPr lang="lt-LT" sz="240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lt-LT" sz="2400" dirty="0">
                <a:latin typeface="Times New Roman"/>
                <a:ea typeface="+mn-lt"/>
                <a:cs typeface="+mn-lt"/>
              </a:rPr>
              <a:t>Temperatūra-Patys reguliuosite kiekvienos patalpos temperatūrą pagal poreikius ir taip sutaupote neeikvodami energijos.</a:t>
            </a:r>
            <a:endParaRPr lang="lt-LT" sz="2400" dirty="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lt-LT" sz="2400" dirty="0">
                <a:latin typeface="Times New Roman"/>
                <a:ea typeface="+mn-lt"/>
                <a:cs typeface="+mn-lt"/>
              </a:rPr>
              <a:t>Žaliuzės-Vidaus ir lauko žaliuzes galėsite valdyti rankiniu būdu arba išmanios namo sistemos pagalba. </a:t>
            </a:r>
            <a:endParaRPr lang="lt-LT" sz="2400">
              <a:latin typeface="Times New Roman"/>
              <a:ea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033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Plačiaekranė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Office tema</vt:lpstr>
      <vt:lpstr>Išmanusis namas</vt:lpstr>
      <vt:lpstr>Turinys</vt:lpstr>
      <vt:lpstr>Išmaniųjų Namų Sistema </vt:lpstr>
      <vt:lpstr>Saules elektrinė ant stogo </vt:lpstr>
      <vt:lpstr>Saugos sistema </vt:lpstr>
      <vt:lpstr>Robotai siurbliai ir žoliapjovės </vt:lpstr>
      <vt:lpstr>Išmanusis šildymas  </vt:lpstr>
      <vt:lpstr>Kaip išmanusis namas palengvina gyvenimą: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/>
  <cp:lastModifiedBy/>
  <cp:revision>349</cp:revision>
  <dcterms:created xsi:type="dcterms:W3CDTF">2020-06-12T06:02:16Z</dcterms:created>
  <dcterms:modified xsi:type="dcterms:W3CDTF">2020-06-12T07:59:40Z</dcterms:modified>
</cp:coreProperties>
</file>