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6D523-6CAB-4EAD-BC5B-CFEDAA1F4786}" v="2" dt="2021-05-10T10:48:12.747"/>
    <p1510:client id="{723394A3-B9AA-4704-9CB3-708FBD07D7E3}" v="60" dt="2021-05-10T10:13:22.577"/>
    <p1510:client id="{761035AE-F5EF-4C91-8CD5-76A4A3C0B4AC}" v="1450" dt="2021-05-10T20:44:30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tableStyles" Target="tableStyles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theme" Target="theme/theme1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viewProps" Target="viewProps.xml" Id="rId11" /><Relationship Type="http://schemas.openxmlformats.org/officeDocument/2006/relationships/slide" Target="slides/slide4.xml" Id="rId5" /><Relationship Type="http://schemas.microsoft.com/office/2015/10/relationships/revisionInfo" Target="revisionInfo.xml" Id="rId15" /><Relationship Type="http://schemas.openxmlformats.org/officeDocument/2006/relationships/presProps" Target="presProps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9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442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76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7303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7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27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6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8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5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2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1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1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0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5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Futbolininkai</a:t>
            </a:r>
            <a:r>
              <a:rPr lang="en-GB" dirty="0">
                <a:cs typeface="Calibri Light"/>
              </a:rPr>
              <a:t> 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C1D03C9E-6171-4DA9-998B-5D897549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51" y="1710260"/>
            <a:ext cx="2950791" cy="37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5A062-FDE5-4C60-892D-E8BF45C7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155FA-DE40-4CC1-BB28-3C03F687F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/>
              </a:rPr>
              <a:t>Šioje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klasėje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taip</a:t>
            </a:r>
            <a:r>
              <a:rPr lang="en-GB" dirty="0">
                <a:cs typeface="Calibri"/>
              </a:rPr>
              <a:t> pat </a:t>
            </a:r>
            <a:r>
              <a:rPr lang="en-GB" dirty="0" err="1">
                <a:cs typeface="Calibri"/>
              </a:rPr>
              <a:t>turime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futbolininkų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kurie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džiugina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mus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savo</a:t>
            </a:r>
            <a:r>
              <a:rPr lang="en-GB" dirty="0">
                <a:cs typeface="Calibri"/>
              </a:rPr>
              <a:t> </a:t>
            </a:r>
            <a:r>
              <a:rPr lang="en-GB" dirty="0" err="1">
                <a:cs typeface="Calibri"/>
              </a:rPr>
              <a:t>asmeniniais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bei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komandiniais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pasiekimais</a:t>
            </a:r>
            <a:r>
              <a:rPr lang="en-GB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Jie </a:t>
            </a:r>
            <a:r>
              <a:rPr lang="en-GB" dirty="0" err="1">
                <a:cs typeface="Calibri"/>
              </a:rPr>
              <a:t>kasdien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treniruojasi</a:t>
            </a:r>
            <a:r>
              <a:rPr lang="en-GB" dirty="0">
                <a:cs typeface="Calibri"/>
              </a:rPr>
              <a:t> </a:t>
            </a:r>
            <a:r>
              <a:rPr lang="en-GB" dirty="0" err="1">
                <a:cs typeface="Calibri"/>
              </a:rPr>
              <a:t>ir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tobulėja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mūsų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gimnazijos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stadione</a:t>
            </a:r>
            <a:r>
              <a:rPr lang="en-GB" dirty="0">
                <a:cs typeface="Calibri"/>
              </a:rPr>
              <a:t>.</a:t>
            </a:r>
          </a:p>
        </p:txBody>
      </p:sp>
      <p:pic>
        <p:nvPicPr>
          <p:cNvPr id="7" name="Picture 7" descr="A picture containing person, tree, grass, outdoor&#10;&#10;Description automatically generated">
            <a:extLst>
              <a:ext uri="{FF2B5EF4-FFF2-40B4-BE49-F238E27FC236}">
                <a16:creationId xmlns:a16="http://schemas.microsoft.com/office/drawing/2014/main" id="{30CE24C3-A823-489A-9DD5-09266CCC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2" y="3266324"/>
            <a:ext cx="3098104" cy="34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2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6113-694F-4497-B3AA-8020455E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A799D-5811-4C35-A3B5-B5276503C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/>
              </a:rPr>
              <a:t>Šiais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mokslo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metais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debiutiniame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antros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lygos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sezone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su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vyrais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jie</a:t>
            </a:r>
            <a:r>
              <a:rPr lang="en-GB" dirty="0">
                <a:cs typeface="Calibri"/>
              </a:rPr>
              <a:t> </a:t>
            </a:r>
            <a:r>
              <a:rPr lang="en-GB" dirty="0" err="1">
                <a:cs typeface="Calibri"/>
              </a:rPr>
              <a:t>iškovojo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sidabro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medalius</a:t>
            </a:r>
            <a:r>
              <a:rPr lang="en-GB" dirty="0">
                <a:cs typeface="Calibri"/>
              </a:rPr>
              <a:t>. </a:t>
            </a:r>
            <a:r>
              <a:rPr lang="en-GB" dirty="0" err="1">
                <a:cs typeface="Calibri"/>
              </a:rPr>
              <a:t>Šis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metų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etapas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padėjo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sustiprėti</a:t>
            </a:r>
            <a:r>
              <a:rPr lang="en-GB" dirty="0">
                <a:cs typeface="Calibri"/>
              </a:rPr>
              <a:t> ne tik </a:t>
            </a:r>
            <a:r>
              <a:rPr lang="en-GB" dirty="0" err="1">
                <a:cs typeface="Calibri"/>
              </a:rPr>
              <a:t>fiziškai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tačiau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taip</a:t>
            </a:r>
            <a:r>
              <a:rPr lang="en-GB" dirty="0">
                <a:cs typeface="Calibri"/>
              </a:rPr>
              <a:t> pat </a:t>
            </a:r>
            <a:r>
              <a:rPr lang="en-GB" dirty="0" err="1">
                <a:cs typeface="Calibri"/>
              </a:rPr>
              <a:t>atsiskleisti</a:t>
            </a:r>
            <a:r>
              <a:rPr lang="en-GB" dirty="0">
                <a:cs typeface="Calibri"/>
              </a:rPr>
              <a:t>, </a:t>
            </a:r>
            <a:r>
              <a:rPr lang="en-GB" dirty="0" err="1">
                <a:cs typeface="Calibri"/>
              </a:rPr>
              <a:t>kaip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asmenybėms</a:t>
            </a:r>
            <a:r>
              <a:rPr lang="en-GB" dirty="0">
                <a:cs typeface="Calibri"/>
              </a:rPr>
              <a:t>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C23060F-48B6-4053-AA61-B6DD2CBA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84" y="3119739"/>
            <a:ext cx="5154459" cy="34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A4F2B-1D40-45B2-8C67-F104C750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5DEC6-0E29-4B9D-AA00-EF99D9C6E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 panose="020F0502020204030204"/>
              </a:rPr>
              <a:t>Žiemą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mūsų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futbolininkai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taip</a:t>
            </a:r>
            <a:r>
              <a:rPr lang="en-GB" dirty="0">
                <a:cs typeface="Calibri" panose="020F0502020204030204"/>
              </a:rPr>
              <a:t> pat </a:t>
            </a:r>
            <a:r>
              <a:rPr lang="en-GB" dirty="0" err="1">
                <a:cs typeface="Calibri" panose="020F0502020204030204"/>
              </a:rPr>
              <a:t>neapleido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darbo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triūsė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stadione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nors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karantinas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buvo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šiek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tiek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pristabdęs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treniruotes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tačiau</a:t>
            </a:r>
            <a:r>
              <a:rPr lang="en-GB" dirty="0">
                <a:cs typeface="Calibri" panose="020F0502020204030204"/>
              </a:rPr>
              <a:t> tai </a:t>
            </a:r>
            <a:r>
              <a:rPr lang="en-GB" dirty="0" err="1">
                <a:cs typeface="Calibri" panose="020F0502020204030204"/>
              </a:rPr>
              <a:t>ilgai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netruko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visi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greit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grįžo</a:t>
            </a:r>
            <a:r>
              <a:rPr lang="en-GB" dirty="0">
                <a:cs typeface="Calibri" panose="020F0502020204030204"/>
              </a:rPr>
              <a:t> į </a:t>
            </a:r>
            <a:r>
              <a:rPr lang="en-GB" dirty="0" err="1">
                <a:cs typeface="Calibri" panose="020F0502020204030204"/>
              </a:rPr>
              <a:t>savo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mėgiamą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stadioną</a:t>
            </a:r>
            <a:r>
              <a:rPr lang="en-GB" dirty="0">
                <a:cs typeface="Calibri" panose="020F0502020204030204"/>
              </a:rPr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A45A335-FB19-4B6C-9DD0-A086626C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647" y="3078793"/>
            <a:ext cx="4569912" cy="34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478B-5110-4AC2-B0F9-339DB8A2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0B516C-42F6-4C74-8746-7AD5CD14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447"/>
            <a:ext cx="10515600" cy="42365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 panose="020F0502020204030204"/>
              </a:rPr>
              <a:t>Daugiausia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mūsų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klasės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vaikinų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žaidžia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Žalgirio</a:t>
            </a:r>
            <a:r>
              <a:rPr lang="en-GB" dirty="0">
                <a:cs typeface="Calibri" panose="020F0502020204030204"/>
              </a:rPr>
              <a:t> C </a:t>
            </a:r>
            <a:r>
              <a:rPr lang="en-GB" dirty="0" err="1">
                <a:cs typeface="Calibri" panose="020F0502020204030204"/>
              </a:rPr>
              <a:t>ekipoje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trečioje</a:t>
            </a:r>
            <a:r>
              <a:rPr lang="en-GB" dirty="0">
                <a:cs typeface="Calibri" panose="020F0502020204030204"/>
              </a:rPr>
              <a:t> Vilniaus ,,</a:t>
            </a:r>
            <a:r>
              <a:rPr lang="en-GB" dirty="0" err="1">
                <a:cs typeface="Calibri" panose="020F0502020204030204"/>
              </a:rPr>
              <a:t>Žalgirio</a:t>
            </a:r>
            <a:r>
              <a:rPr lang="en-GB" dirty="0">
                <a:cs typeface="Calibri" panose="020F0502020204030204"/>
              </a:rPr>
              <a:t>'' </a:t>
            </a:r>
            <a:r>
              <a:rPr lang="en-GB" dirty="0" err="1">
                <a:cs typeface="Calibri" panose="020F0502020204030204"/>
              </a:rPr>
              <a:t>komandoje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tačiau</a:t>
            </a:r>
            <a:r>
              <a:rPr lang="en-GB" dirty="0">
                <a:cs typeface="Calibri" panose="020F0502020204030204"/>
              </a:rPr>
              <a:t> po </a:t>
            </a:r>
            <a:r>
              <a:rPr lang="en-GB" dirty="0" err="1">
                <a:cs typeface="Calibri" panose="020F0502020204030204"/>
              </a:rPr>
              <a:t>truputį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yra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pastebimi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trenerių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jiems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yra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suteikiamas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šansas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žaisti</a:t>
            </a:r>
            <a:r>
              <a:rPr lang="en-GB" dirty="0">
                <a:cs typeface="Calibri" panose="020F0502020204030204"/>
              </a:rPr>
              <a:t> ne tik </a:t>
            </a:r>
            <a:r>
              <a:rPr lang="en-GB" dirty="0" err="1">
                <a:cs typeface="Calibri" panose="020F0502020204030204"/>
              </a:rPr>
              <a:t>antroje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lygoje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tačiau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pirmoje</a:t>
            </a:r>
            <a:r>
              <a:rPr lang="en-GB" dirty="0">
                <a:cs typeface="Calibri" panose="020F0502020204030204"/>
              </a:rPr>
              <a:t> Lietuvos </a:t>
            </a:r>
            <a:r>
              <a:rPr lang="en-GB" dirty="0" err="1">
                <a:cs typeface="Calibri" panose="020F0502020204030204"/>
              </a:rPr>
              <a:t>futbolo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lygoje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už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Žalgirio</a:t>
            </a:r>
            <a:r>
              <a:rPr lang="en-GB" dirty="0">
                <a:cs typeface="Calibri" panose="020F0502020204030204"/>
              </a:rPr>
              <a:t> B </a:t>
            </a:r>
            <a:r>
              <a:rPr lang="en-GB" dirty="0" err="1">
                <a:cs typeface="Calibri" panose="020F0502020204030204"/>
              </a:rPr>
              <a:t>komandą</a:t>
            </a:r>
            <a:r>
              <a:rPr lang="en-GB" dirty="0">
                <a:cs typeface="Calibri" panose="020F0502020204030204"/>
              </a:rPr>
              <a:t>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9B6E19F-3CD8-4F79-92D9-7C4D6BA6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98" y="3600146"/>
            <a:ext cx="4693939" cy="31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CAD3-7041-4618-84FA-6DAE5889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62421-05DA-42DE-A874-6477F1D0A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 panose="020F0502020204030204"/>
              </a:rPr>
              <a:t>Šį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sezoną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klasės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vaikinai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tęsia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savo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žaidimą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antroje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lygoje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jų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sezonas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prasidėjo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pavasario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pradžioje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nors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šioje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lygoje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jiems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svarbiausia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yra</a:t>
            </a:r>
            <a:r>
              <a:rPr lang="en-GB" dirty="0">
                <a:cs typeface="Calibri" panose="020F0502020204030204"/>
              </a:rPr>
              <a:t> ne </a:t>
            </a:r>
            <a:r>
              <a:rPr lang="en-GB" dirty="0" err="1">
                <a:cs typeface="Calibri" panose="020F0502020204030204"/>
              </a:rPr>
              <a:t>laimėti</a:t>
            </a:r>
            <a:r>
              <a:rPr lang="en-GB" dirty="0">
                <a:cs typeface="Calibri" panose="020F0502020204030204"/>
              </a:rPr>
              <a:t>, o </a:t>
            </a:r>
            <a:r>
              <a:rPr lang="en-GB" dirty="0" err="1">
                <a:cs typeface="Calibri" panose="020F0502020204030204"/>
              </a:rPr>
              <a:t>atsiskleisti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parodyti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aukštesnių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komandų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treneriams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savo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sugebėjimus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vyrukai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iš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šešių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rungtynių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laimėjo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keturias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žygiuoja</a:t>
            </a:r>
            <a:r>
              <a:rPr lang="en-GB" dirty="0">
                <a:cs typeface="Calibri" panose="020F0502020204030204"/>
              </a:rPr>
              <a:t> tarp </a:t>
            </a:r>
            <a:r>
              <a:rPr lang="en-GB" dirty="0" err="1">
                <a:cs typeface="Calibri" panose="020F0502020204030204"/>
              </a:rPr>
              <a:t>lentelės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lyderių</a:t>
            </a:r>
            <a:r>
              <a:rPr lang="en-GB" dirty="0">
                <a:cs typeface="Calibri" panose="020F0502020204030204"/>
              </a:rPr>
              <a:t>!</a:t>
            </a:r>
          </a:p>
        </p:txBody>
      </p:sp>
      <p:pic>
        <p:nvPicPr>
          <p:cNvPr id="5" name="Picture 5" descr="A group of men playing football&#10;&#10;Description automatically generated">
            <a:extLst>
              <a:ext uri="{FF2B5EF4-FFF2-40B4-BE49-F238E27FC236}">
                <a16:creationId xmlns:a16="http://schemas.microsoft.com/office/drawing/2014/main" id="{29B0EF58-DC9A-4EE7-B0B6-CBA4F455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10" y="3430280"/>
            <a:ext cx="5109705" cy="34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6E68-784D-458A-BDC3-097ED96A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5A11-D09C-415D-A7B8-3C3B3DAF5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 err="1">
                <a:cs typeface="Calibri" panose="020F0502020204030204"/>
              </a:rPr>
              <a:t>Labiausiai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turėtume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pasidžiaugti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Kristupo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šuoliu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iš</a:t>
            </a:r>
            <a:r>
              <a:rPr lang="en-GB" dirty="0">
                <a:cs typeface="Calibri" panose="020F0502020204030204"/>
              </a:rPr>
              <a:t> C </a:t>
            </a:r>
            <a:r>
              <a:rPr lang="en-GB" dirty="0" err="1">
                <a:cs typeface="Calibri" panose="020F0502020204030204"/>
              </a:rPr>
              <a:t>komandos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vartininko</a:t>
            </a:r>
            <a:r>
              <a:rPr lang="en-GB" dirty="0">
                <a:cs typeface="Calibri" panose="020F0502020204030204"/>
              </a:rPr>
              <a:t> į </a:t>
            </a:r>
            <a:r>
              <a:rPr lang="en-GB" dirty="0" err="1">
                <a:cs typeface="Calibri" panose="020F0502020204030204"/>
              </a:rPr>
              <a:t>pagrindinės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komandos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antrąjį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vartininką</a:t>
            </a:r>
            <a:r>
              <a:rPr lang="en-GB" dirty="0">
                <a:cs typeface="Calibri" panose="020F0502020204030204"/>
              </a:rPr>
              <a:t>. Kristupas </a:t>
            </a:r>
            <a:r>
              <a:rPr lang="en-GB" dirty="0" err="1">
                <a:cs typeface="Calibri" panose="020F0502020204030204"/>
              </a:rPr>
              <a:t>savo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sunkiu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darbu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 </a:t>
            </a:r>
            <a:r>
              <a:rPr lang="en-GB" dirty="0" err="1">
                <a:cs typeface="Calibri" panose="020F0502020204030204"/>
              </a:rPr>
              <a:t>įgūdžiais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atkreipė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pagrindinės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komandos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trenerių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dėmesį</a:t>
            </a:r>
            <a:r>
              <a:rPr lang="en-GB" dirty="0">
                <a:cs typeface="Calibri" panose="020F0502020204030204"/>
              </a:rPr>
              <a:t>, </a:t>
            </a:r>
            <a:r>
              <a:rPr lang="en-GB" dirty="0" err="1">
                <a:cs typeface="Calibri" panose="020F0502020204030204"/>
              </a:rPr>
              <a:t>dėl</a:t>
            </a:r>
            <a:r>
              <a:rPr lang="en-GB" dirty="0">
                <a:cs typeface="Calibri" panose="020F0502020204030204"/>
              </a:rPr>
              <a:t> ko </a:t>
            </a:r>
            <a:r>
              <a:rPr lang="en-GB" dirty="0" err="1">
                <a:cs typeface="Calibri" panose="020F0502020204030204"/>
              </a:rPr>
              <a:t>jis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dabar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treniruojasi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su</a:t>
            </a:r>
            <a:r>
              <a:rPr lang="en-GB" dirty="0">
                <a:cs typeface="Calibri" panose="020F0502020204030204"/>
              </a:rPr>
              <a:t> ,,</a:t>
            </a:r>
            <a:r>
              <a:rPr lang="en-GB" dirty="0" err="1">
                <a:cs typeface="Calibri" panose="020F0502020204030204"/>
              </a:rPr>
              <a:t>Žalgirio</a:t>
            </a:r>
            <a:r>
              <a:rPr lang="en-GB" dirty="0">
                <a:cs typeface="Calibri" panose="020F0502020204030204"/>
              </a:rPr>
              <a:t>'' </a:t>
            </a:r>
            <a:r>
              <a:rPr lang="en-GB" dirty="0" err="1">
                <a:cs typeface="Calibri" panose="020F0502020204030204"/>
              </a:rPr>
              <a:t>pagrindine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sudėtimi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ir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joje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yra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antrasis</a:t>
            </a:r>
            <a:r>
              <a:rPr lang="en-GB" dirty="0">
                <a:cs typeface="Calibri" panose="020F0502020204030204"/>
              </a:rPr>
              <a:t> </a:t>
            </a:r>
            <a:r>
              <a:rPr lang="en-GB" dirty="0" err="1">
                <a:cs typeface="Calibri" panose="020F0502020204030204"/>
              </a:rPr>
              <a:t>vartininkas</a:t>
            </a:r>
            <a:r>
              <a:rPr lang="en-GB" dirty="0">
                <a:cs typeface="Calibri" panose="020F0502020204030204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93D37-1FF8-4027-8829-684DB5DEE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474"/>
          <a:stretch/>
        </p:blipFill>
        <p:spPr>
          <a:xfrm>
            <a:off x="6413883" y="3481671"/>
            <a:ext cx="2499803" cy="3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2697-D642-409C-B958-AAACD43E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Ačiū</a:t>
            </a:r>
            <a:r>
              <a:rPr lang="en-GB" dirty="0">
                <a:cs typeface="Calibri Light"/>
              </a:rPr>
              <a:t> </a:t>
            </a:r>
            <a:r>
              <a:rPr lang="en-GB" dirty="0" err="1">
                <a:cs typeface="Calibri Light"/>
              </a:rPr>
              <a:t>už</a:t>
            </a:r>
            <a:r>
              <a:rPr lang="en-GB" dirty="0">
                <a:cs typeface="Calibri Light"/>
              </a:rPr>
              <a:t> </a:t>
            </a:r>
            <a:r>
              <a:rPr lang="en-GB" dirty="0" err="1">
                <a:cs typeface="Calibri Light"/>
              </a:rPr>
              <a:t>dėmesį</a:t>
            </a:r>
            <a:r>
              <a:rPr lang="en-GB" dirty="0">
                <a:cs typeface="Calibri Light"/>
              </a:rPr>
              <a:t>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51BB-00D3-42F8-AA84-FCB1C24B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43502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Futbolininkai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Ačiū už dėmesį!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149</cp:revision>
  <dcterms:created xsi:type="dcterms:W3CDTF">2021-05-10T09:19:06Z</dcterms:created>
  <dcterms:modified xsi:type="dcterms:W3CDTF">2021-05-10T20:44:34Z</dcterms:modified>
</cp:coreProperties>
</file>