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70" r:id="rId5"/>
    <p:sldId id="266" r:id="rId6"/>
    <p:sldId id="261" r:id="rId7"/>
    <p:sldId id="262" r:id="rId8"/>
    <p:sldId id="269" r:id="rId9"/>
    <p:sldId id="268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Tamsus stili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Vidutinis stili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419" autoAdjust="0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781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058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915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327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919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920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21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063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52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40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6325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9E56-740C-4219-8F3D-F76EF0E88BCF}" type="datetimeFigureOut">
              <a:rPr lang="lt-LT" smtClean="0"/>
              <a:t>2024-04-17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7F47-DD4C-4C28-AEAD-FCA01070D0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245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mile.zaltauskaite@senvagesgimnazija.l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ka.petkeviciene@senvagesgimnazija.l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amune.proksiene@senvagesgimnazija.l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ovile.ruzgute@senvagesgimnazija.l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sta.logopede@senvagesgimnazija.l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ima.peteliene@senvagesgimnazija.l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iste.strapenskiene@senvagesgimnazija.l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ristina.dobrovolskiene@senvagesgimnazija.lt" TargetMode="External"/><Relationship Id="rId4" Type="http://schemas.openxmlformats.org/officeDocument/2006/relationships/hyperlink" Target="mailto:lina.jasiulionyte@senvagesgimnazija.l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MU9YHtirs" TargetMode="External"/><Relationship Id="rId2" Type="http://schemas.openxmlformats.org/officeDocument/2006/relationships/hyperlink" Target="https://www.nsa.smm.lt/itrauktis-ugdy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watch?v=KZ0UcU5HnWw" TargetMode="External"/><Relationship Id="rId4" Type="http://schemas.openxmlformats.org/officeDocument/2006/relationships/hyperlink" Target="https://www.youtube.com/watch?v=f-RA_JgLfh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ĮTRAUKUSIS UGDYMAS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Vilnius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           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PAGALBOS MOKINIUI SPECIALISTAI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999137"/>
              </p:ext>
            </p:extLst>
          </p:nvPr>
        </p:nvGraphicFramePr>
        <p:xfrm>
          <a:off x="2102282" y="2540106"/>
          <a:ext cx="8293469" cy="28346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49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4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9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Pareigos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Vardas Pavardė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Et.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Darbo</a:t>
                      </a:r>
                      <a:r>
                        <a:rPr lang="lt-LT" sz="1400" baseline="0" dirty="0"/>
                        <a:t> vieta ir laikas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Kontaktai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Funkcijos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Psichologė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Kamilė Žaltauskaitė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1,25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327 </a:t>
                      </a:r>
                      <a:r>
                        <a:rPr lang="en-US" sz="1400" dirty="0" err="1"/>
                        <a:t>kab</a:t>
                      </a:r>
                      <a:r>
                        <a:rPr lang="en-US" sz="1400" dirty="0"/>
                        <a:t>.</a:t>
                      </a:r>
                    </a:p>
                    <a:p>
                      <a:r>
                        <a:rPr lang="lt-LT" sz="1400" dirty="0"/>
                        <a:t>A</a:t>
                      </a:r>
                      <a:r>
                        <a:rPr lang="en-US" sz="1400" dirty="0" err="1"/>
                        <a:t>ntrad</a:t>
                      </a:r>
                      <a:r>
                        <a:rPr lang="lt-LT" sz="1400" dirty="0" err="1"/>
                        <a:t>ienis</a:t>
                      </a:r>
                      <a:endParaRPr lang="lt-LT" sz="1400" dirty="0"/>
                    </a:p>
                    <a:p>
                      <a:r>
                        <a:rPr lang="lt-LT" sz="1400" dirty="0"/>
                        <a:t>8:00-15:30</a:t>
                      </a:r>
                    </a:p>
                    <a:p>
                      <a:r>
                        <a:rPr lang="lt-LT" sz="1400" dirty="0"/>
                        <a:t>Trečiadienis-</a:t>
                      </a:r>
                      <a:r>
                        <a:rPr lang="en-US" sz="1400" dirty="0" err="1"/>
                        <a:t>penktad</a:t>
                      </a:r>
                      <a:r>
                        <a:rPr lang="lt-LT" sz="1400" dirty="0" err="1"/>
                        <a:t>ienis</a:t>
                      </a:r>
                      <a:r>
                        <a:rPr lang="en-US" sz="1400" baseline="0" dirty="0"/>
                        <a:t> 8:00-15:00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k</a:t>
                      </a:r>
                      <a:r>
                        <a:rPr lang="lt-LT" sz="1400" dirty="0" err="1">
                          <a:hlinkClick r:id="rId3"/>
                        </a:rPr>
                        <a:t>amile.zaltauskaite</a:t>
                      </a:r>
                      <a:r>
                        <a:rPr lang="en-US" sz="1400" dirty="0">
                          <a:hlinkClick r:id="rId3"/>
                        </a:rPr>
                        <a:t>@</a:t>
                      </a:r>
                      <a:r>
                        <a:rPr lang="en-US" sz="1400" dirty="0" err="1">
                          <a:hlinkClick r:id="rId3"/>
                        </a:rPr>
                        <a:t>senvagesgimnazija.lt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1-5 kl.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Psichologė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Monika Petkevičienė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309 </a:t>
                      </a:r>
                      <a:r>
                        <a:rPr lang="en-US" sz="1400" dirty="0" err="1"/>
                        <a:t>kab</a:t>
                      </a:r>
                      <a:r>
                        <a:rPr lang="en-US" sz="1400" dirty="0"/>
                        <a:t>.</a:t>
                      </a:r>
                    </a:p>
                    <a:p>
                      <a:r>
                        <a:rPr lang="lt-LT" sz="1400" dirty="0"/>
                        <a:t>Pirmadienis-trečiadienis</a:t>
                      </a:r>
                    </a:p>
                    <a:p>
                      <a:r>
                        <a:rPr lang="lt-LT" sz="1400" dirty="0"/>
                        <a:t>8:00-15:30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>
                          <a:hlinkClick r:id="rId4"/>
                        </a:rPr>
                        <a:t>monika.petkeviciene@senvagesgimnazija.lt</a:t>
                      </a:r>
                      <a:endParaRPr lang="en-US" sz="1400" dirty="0"/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6-12 kl.</a:t>
                      </a:r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47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           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PAGALBOS MOKINIUI SPECIALISTAI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54894"/>
              </p:ext>
            </p:extLst>
          </p:nvPr>
        </p:nvGraphicFramePr>
        <p:xfrm>
          <a:off x="1711664" y="2808772"/>
          <a:ext cx="9412056" cy="24079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14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0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Pareigos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Vardas Pavardė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Et.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Darbo</a:t>
                      </a:r>
                      <a:r>
                        <a:rPr lang="lt-LT" sz="1400" baseline="0" dirty="0"/>
                        <a:t> vieta ir laikas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Kontaktai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Funkcijos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Socialinė</a:t>
                      </a:r>
                      <a:r>
                        <a:rPr lang="lt-LT" sz="1400" baseline="0" dirty="0"/>
                        <a:t> Pedagogė/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aseline="0" dirty="0"/>
                        <a:t>Logopedė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Ramunė</a:t>
                      </a:r>
                      <a:r>
                        <a:rPr lang="lt-LT" sz="1400" baseline="0" dirty="0"/>
                        <a:t> </a:t>
                      </a:r>
                      <a:r>
                        <a:rPr lang="lt-LT" sz="1400" baseline="0" dirty="0" err="1"/>
                        <a:t>Prokšienė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0,75/</a:t>
                      </a:r>
                    </a:p>
                    <a:p>
                      <a:r>
                        <a:rPr lang="lt-LT" sz="1400" dirty="0"/>
                        <a:t>0,75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322 kab.</a:t>
                      </a:r>
                    </a:p>
                    <a:p>
                      <a:r>
                        <a:rPr lang="lt-LT" sz="1400" dirty="0"/>
                        <a:t>Pirmadienis-ketvirtadienis</a:t>
                      </a:r>
                    </a:p>
                    <a:p>
                      <a:r>
                        <a:rPr lang="lt-LT" sz="1400" dirty="0"/>
                        <a:t>8:00-14:45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ramune.proksiene@senvagesgimnazija.lt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1-4 kl./ 3-5 kl.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Socialinė</a:t>
                      </a:r>
                      <a:r>
                        <a:rPr lang="lt-LT" sz="1400" baseline="0" dirty="0"/>
                        <a:t> Pedagogė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Dovilė Macijauskienė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1,5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111 </a:t>
                      </a:r>
                      <a:r>
                        <a:rPr lang="en-US" sz="1400" dirty="0" err="1"/>
                        <a:t>kab</a:t>
                      </a:r>
                      <a:r>
                        <a:rPr lang="en-US" sz="1400" dirty="0"/>
                        <a:t>.</a:t>
                      </a:r>
                    </a:p>
                    <a:p>
                      <a:r>
                        <a:rPr lang="en-US" sz="1400" dirty="0" err="1"/>
                        <a:t>Pirmadienis-penktadienis</a:t>
                      </a:r>
                      <a:r>
                        <a:rPr lang="en-US" sz="1400" baseline="0" dirty="0"/>
                        <a:t> </a:t>
                      </a:r>
                      <a:r>
                        <a:rPr lang="lt-LT" sz="1400" baseline="0" dirty="0"/>
                        <a:t>7</a:t>
                      </a:r>
                      <a:r>
                        <a:rPr lang="en-US" sz="1400" baseline="0" dirty="0"/>
                        <a:t>:</a:t>
                      </a:r>
                      <a:r>
                        <a:rPr lang="lt-LT" sz="1400" baseline="0" dirty="0"/>
                        <a:t>3</a:t>
                      </a:r>
                      <a:r>
                        <a:rPr lang="en-US" sz="1400" baseline="0" dirty="0"/>
                        <a:t>0-15:00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>
                          <a:hlinkClick r:id="rId4"/>
                        </a:rPr>
                        <a:t>dovile.ruzgute@senvagesgimnazija.lt</a:t>
                      </a:r>
                      <a:endParaRPr lang="lt-LT" sz="1400" dirty="0"/>
                    </a:p>
                    <a:p>
                      <a:r>
                        <a:rPr lang="pt-BR" sz="1400" dirty="0"/>
                        <a:t>Telefonas: +370 697 42 638</a:t>
                      </a:r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5-12</a:t>
                      </a:r>
                      <a:r>
                        <a:rPr lang="lt-LT" sz="1400" baseline="0" dirty="0"/>
                        <a:t> </a:t>
                      </a:r>
                      <a:r>
                        <a:rPr lang="lt-LT" sz="1400" dirty="0"/>
                        <a:t>kl.</a:t>
                      </a:r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2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           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PAGALBOS MOKINIUI SPECIALISTAI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23441"/>
              </p:ext>
            </p:extLst>
          </p:nvPr>
        </p:nvGraphicFramePr>
        <p:xfrm>
          <a:off x="2441359" y="1603683"/>
          <a:ext cx="9021438" cy="4912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288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Pareigos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Vardas Pavardė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Et.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Darbo</a:t>
                      </a:r>
                      <a:r>
                        <a:rPr lang="lt-LT" sz="1400" baseline="0" dirty="0"/>
                        <a:t> vieta ir laikas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Kontaktai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Funkcijos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aseline="0" dirty="0"/>
                        <a:t>Logopedė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Asta </a:t>
                      </a:r>
                    </a:p>
                    <a:p>
                      <a:r>
                        <a:rPr lang="lt-LT" sz="1400" dirty="0"/>
                        <a:t>Miškinienė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0,5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221 kab.</a:t>
                      </a:r>
                    </a:p>
                    <a:p>
                      <a:r>
                        <a:rPr lang="lt-LT" sz="1400" dirty="0"/>
                        <a:t>Pirmadienis: </a:t>
                      </a:r>
                    </a:p>
                    <a:p>
                      <a:r>
                        <a:rPr lang="lt-LT" sz="1400" dirty="0"/>
                        <a:t>8.00 - 11.25 val.</a:t>
                      </a:r>
                    </a:p>
                    <a:p>
                      <a:r>
                        <a:rPr lang="lt-LT" sz="1400" dirty="0"/>
                        <a:t>Antradienis: </a:t>
                      </a:r>
                    </a:p>
                    <a:p>
                      <a:r>
                        <a:rPr lang="lt-LT" sz="1400" dirty="0"/>
                        <a:t>12.45 - 16.00val.</a:t>
                      </a:r>
                    </a:p>
                    <a:p>
                      <a:r>
                        <a:rPr lang="lt-LT" sz="1400" dirty="0"/>
                        <a:t>Trečiadienis:</a:t>
                      </a:r>
                    </a:p>
                    <a:p>
                      <a:r>
                        <a:rPr lang="lt-LT" sz="1400" dirty="0"/>
                        <a:t> 8.00 - 10.30val.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>
                          <a:hlinkClick r:id="rId3"/>
                        </a:rPr>
                        <a:t>asta.logopede@senvagesgimnazija.lt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</a:t>
                      </a:r>
                      <a:r>
                        <a:rPr lang="lt-LT" sz="1400" baseline="0" dirty="0"/>
                        <a:t> kl.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aseline="0" dirty="0"/>
                        <a:t>Logopedė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Laima </a:t>
                      </a:r>
                    </a:p>
                    <a:p>
                      <a:r>
                        <a:rPr lang="lt-LT" sz="1400" dirty="0"/>
                        <a:t>Burbienė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0,5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323 kab;221 kab.</a:t>
                      </a:r>
                    </a:p>
                    <a:p>
                      <a:r>
                        <a:rPr lang="nl-NL" sz="1400" dirty="0"/>
                        <a:t>Pirmadienis:</a:t>
                      </a:r>
                    </a:p>
                    <a:p>
                      <a:r>
                        <a:rPr lang="nl-NL" sz="1400" dirty="0"/>
                        <a:t>13:00-15:00</a:t>
                      </a:r>
                    </a:p>
                    <a:p>
                      <a:r>
                        <a:rPr lang="nl-NL" sz="1400" dirty="0"/>
                        <a:t>Antradienis:</a:t>
                      </a:r>
                    </a:p>
                    <a:p>
                      <a:r>
                        <a:rPr lang="nl-NL" sz="1400" dirty="0"/>
                        <a:t>10:00-11:00</a:t>
                      </a:r>
                    </a:p>
                    <a:p>
                      <a:r>
                        <a:rPr lang="nl-NL" sz="1400" dirty="0"/>
                        <a:t>14:00-15:00</a:t>
                      </a:r>
                    </a:p>
                    <a:p>
                      <a:r>
                        <a:rPr lang="nl-NL" sz="1400" dirty="0"/>
                        <a:t>Trečiadienis:</a:t>
                      </a:r>
                    </a:p>
                    <a:p>
                      <a:r>
                        <a:rPr lang="nl-NL" sz="1400" dirty="0"/>
                        <a:t>13:00-15:00</a:t>
                      </a:r>
                    </a:p>
                    <a:p>
                      <a:r>
                        <a:rPr lang="nl-NL" sz="1400" dirty="0"/>
                        <a:t>Ketvirtadineis:</a:t>
                      </a:r>
                    </a:p>
                    <a:p>
                      <a:r>
                        <a:rPr lang="nl-NL" sz="1400" dirty="0"/>
                        <a:t>10:00-11:00</a:t>
                      </a:r>
                    </a:p>
                    <a:p>
                      <a:r>
                        <a:rPr lang="nl-NL" sz="1400" dirty="0"/>
                        <a:t>13:00-15:00</a:t>
                      </a:r>
                      <a:endParaRPr lang="nl-N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err="1">
                          <a:hlinkClick r:id="rId4"/>
                        </a:rPr>
                        <a:t>laima.peteliene@senvagesgimnazija.lt</a:t>
                      </a:r>
                      <a:endParaRPr lang="lt-LT" sz="1400" dirty="0"/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2-3 kl.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Logopedas</a:t>
                      </a:r>
                      <a:r>
                        <a:rPr lang="lt-LT" sz="1400" baseline="0" dirty="0"/>
                        <a:t> </a:t>
                      </a:r>
                      <a:r>
                        <a:rPr lang="lt-LT" sz="1400" dirty="0"/>
                        <a:t>(-ė)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Ieškomas (-a)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3,25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/>
                        <a:t>-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/>
                        <a:t>-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/>
                        <a:t>-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           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PAGALBOS MOKINIUI SPECIALISTAI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290727"/>
              </p:ext>
            </p:extLst>
          </p:nvPr>
        </p:nvGraphicFramePr>
        <p:xfrm>
          <a:off x="2334827" y="1820678"/>
          <a:ext cx="9499107" cy="452900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985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5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9549">
                <a:tc>
                  <a:txBody>
                    <a:bodyPr/>
                    <a:lstStyle/>
                    <a:p>
                      <a:r>
                        <a:rPr lang="lt-LT" sz="1400" dirty="0"/>
                        <a:t>Pareigos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Vardas Pavardė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Et.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Darbo vieta ir laikas</a:t>
                      </a:r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Kontaktai</a:t>
                      </a:r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Funkcijos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/>
                        <a:t>Specialioji</a:t>
                      </a:r>
                      <a:r>
                        <a:rPr lang="lt-LT" sz="1400" baseline="0" dirty="0"/>
                        <a:t> pedagogė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Aistė</a:t>
                      </a:r>
                    </a:p>
                    <a:p>
                      <a:r>
                        <a:rPr lang="lt-LT" sz="1400" dirty="0" err="1"/>
                        <a:t>Štrapenskienė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1,5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223</a:t>
                      </a:r>
                      <a:r>
                        <a:rPr lang="lt-LT" sz="1400" baseline="0" dirty="0"/>
                        <a:t> kab.</a:t>
                      </a:r>
                      <a:endParaRPr lang="lt-LT" sz="1400" dirty="0"/>
                    </a:p>
                    <a:p>
                      <a:r>
                        <a:rPr lang="lt-LT" sz="1400" dirty="0"/>
                        <a:t>Pirmadienis-ketvirtadienis </a:t>
                      </a:r>
                    </a:p>
                    <a:p>
                      <a:r>
                        <a:rPr lang="lt-LT" sz="1400" dirty="0"/>
                        <a:t>07:30-14:00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>
                          <a:hlinkClick r:id="rId3"/>
                        </a:rPr>
                        <a:t>aiste.strapenskiene@senvagesgimnazija.lt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1-4 kl.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574">
                <a:tc>
                  <a:txBody>
                    <a:bodyPr/>
                    <a:lstStyle/>
                    <a:p>
                      <a:r>
                        <a:rPr lang="lt-LT" sz="1400" dirty="0"/>
                        <a:t>Specialioji</a:t>
                      </a:r>
                      <a:r>
                        <a:rPr lang="lt-LT" sz="1400" baseline="0" dirty="0"/>
                        <a:t> pedagogė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Lina</a:t>
                      </a:r>
                      <a:r>
                        <a:rPr lang="lt-LT" sz="1400" baseline="0" dirty="0"/>
                        <a:t> </a:t>
                      </a:r>
                      <a:r>
                        <a:rPr lang="lt-LT" sz="1400" baseline="0" dirty="0" err="1"/>
                        <a:t>Jasiulionytė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1,5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113 kab.</a:t>
                      </a:r>
                    </a:p>
                    <a:p>
                      <a:r>
                        <a:rPr lang="lt-LT" sz="1400" dirty="0"/>
                        <a:t>Antradienis-penktadienis</a:t>
                      </a:r>
                    </a:p>
                    <a:p>
                      <a:r>
                        <a:rPr lang="lt-LT" sz="1400" dirty="0"/>
                        <a:t>7:30-15:30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>
                          <a:hlinkClick r:id="rId4"/>
                        </a:rPr>
                        <a:t>lina.jasiulionyte@senvagesgimnazija.lt</a:t>
                      </a:r>
                      <a:endParaRPr lang="lt-LT" sz="1400" dirty="0"/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5-8 kl.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004">
                <a:tc>
                  <a:txBody>
                    <a:bodyPr/>
                    <a:lstStyle/>
                    <a:p>
                      <a:r>
                        <a:rPr lang="lt-LT" sz="1400" dirty="0"/>
                        <a:t>Specialioji</a:t>
                      </a:r>
                      <a:r>
                        <a:rPr lang="lt-LT" sz="1400" baseline="0" dirty="0"/>
                        <a:t> pedagogė</a:t>
                      </a:r>
                      <a:endParaRPr lang="lt-LT" sz="1400" dirty="0"/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Kristina </a:t>
                      </a:r>
                    </a:p>
                    <a:p>
                      <a:r>
                        <a:rPr lang="lt-LT" sz="1400" dirty="0" err="1"/>
                        <a:t>Dobrovolskienė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122 kab.</a:t>
                      </a:r>
                    </a:p>
                    <a:p>
                      <a:r>
                        <a:rPr lang="lt-LT" sz="1400" dirty="0"/>
                        <a:t>Trečiadienis</a:t>
                      </a:r>
                    </a:p>
                    <a:p>
                      <a:r>
                        <a:rPr lang="lt-LT" sz="1400" dirty="0"/>
                        <a:t>8:00-15:00</a:t>
                      </a:r>
                    </a:p>
                    <a:p>
                      <a:r>
                        <a:rPr lang="lt-LT" sz="1400" dirty="0"/>
                        <a:t>309 kab.</a:t>
                      </a:r>
                    </a:p>
                    <a:p>
                      <a:r>
                        <a:rPr lang="lt-LT" sz="1400" dirty="0"/>
                        <a:t>Ketvirtadienis</a:t>
                      </a:r>
                    </a:p>
                    <a:p>
                      <a:r>
                        <a:rPr lang="lt-LT" sz="1400" dirty="0"/>
                        <a:t>8:00-15:00</a:t>
                      </a:r>
                    </a:p>
                    <a:p>
                      <a:r>
                        <a:rPr lang="lt-LT" sz="1400" dirty="0"/>
                        <a:t>Penktadienis</a:t>
                      </a:r>
                    </a:p>
                    <a:p>
                      <a:r>
                        <a:rPr lang="lt-LT" sz="1400" dirty="0"/>
                        <a:t>8:00-13:00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>
                          <a:hlinkClick r:id="rId5"/>
                        </a:rPr>
                        <a:t>kristina.dobrovolskiene@senvagesgimnazija.lt</a:t>
                      </a:r>
                      <a:endParaRPr lang="lt-LT" sz="1400" dirty="0"/>
                    </a:p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/>
                        <a:t>9-12 kl.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4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           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APLINKOS PRITAIKYMAS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87747"/>
              </p:ext>
            </p:extLst>
          </p:nvPr>
        </p:nvGraphicFramePr>
        <p:xfrm>
          <a:off x="2282335" y="2568734"/>
          <a:ext cx="8127999" cy="28651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lt-LT" sz="1600" dirty="0"/>
                        <a:t>Specialiosios klasės (skirtos specialiųjų ugdymosi poreikių turintiems mokiniams)</a:t>
                      </a:r>
                    </a:p>
                    <a:p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/>
                        <a:t>Specialios erdvės</a:t>
                      </a:r>
                    </a:p>
                    <a:p>
                      <a:r>
                        <a:rPr lang="lt-LT" sz="1600" dirty="0"/>
                        <a:t>mokiniams</a:t>
                      </a:r>
                    </a:p>
                    <a:p>
                      <a:r>
                        <a:rPr lang="lt-LT" sz="1600" dirty="0"/>
                        <a:t>(nusiraminimui,</a:t>
                      </a:r>
                    </a:p>
                    <a:p>
                      <a:r>
                        <a:rPr lang="lt-LT" sz="1600" dirty="0"/>
                        <a:t>poilsiui,</a:t>
                      </a:r>
                    </a:p>
                    <a:p>
                      <a:r>
                        <a:rPr lang="lt-LT" sz="1600" dirty="0"/>
                        <a:t>atsipalaidavimui,</a:t>
                      </a:r>
                    </a:p>
                    <a:p>
                      <a:r>
                        <a:rPr lang="lt-LT" sz="1600" dirty="0"/>
                        <a:t>atsitraukimui esant</a:t>
                      </a:r>
                    </a:p>
                    <a:p>
                      <a:r>
                        <a:rPr lang="lt-LT" sz="1600" dirty="0"/>
                        <a:t>poreikiui)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/>
                        <a:t>Fizinės aplinkos</a:t>
                      </a:r>
                    </a:p>
                    <a:p>
                      <a:r>
                        <a:rPr lang="lt-LT" sz="1600" dirty="0"/>
                        <a:t>pritaikomumas</a:t>
                      </a:r>
                    </a:p>
                    <a:p>
                      <a:r>
                        <a:rPr lang="lt-LT" sz="1600" dirty="0"/>
                        <a:t>įvairių poreikių</a:t>
                      </a:r>
                    </a:p>
                    <a:p>
                      <a:r>
                        <a:rPr lang="lt-LT" sz="1600" dirty="0"/>
                        <a:t>mokinimas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/>
                        <a:t>Neturime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Sensorinis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kambarys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žr.toliau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nuotraukas</a:t>
                      </a:r>
                      <a:r>
                        <a:rPr lang="en-US" sz="1600" dirty="0"/>
                        <a:t>)</a:t>
                      </a:r>
                      <a:endParaRPr lang="lt-LT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/>
                        <a:t>Fizinė aplinka nepritaikyta įvairių poreikių mokiniams (neturime lifto, įvažiavimo prieigų, panduso ir pan.).</a:t>
                      </a:r>
                      <a:endParaRPr lang="lt-LT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50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20950" y="232715"/>
            <a:ext cx="10515600" cy="1325563"/>
          </a:xfrm>
        </p:spPr>
        <p:txBody>
          <a:bodyPr/>
          <a:lstStyle/>
          <a:p>
            <a:r>
              <a:rPr lang="lt-LT" dirty="0"/>
              <a:t>                   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SENSORINIS KAMBARYS</a:t>
            </a:r>
            <a:r>
              <a:rPr lang="lt-LT" dirty="0"/>
              <a:t> 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E3EC20-20F1-EE46-9D5B-C62567451C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5" y="2695989"/>
            <a:ext cx="2571750" cy="3429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BBF33A-2FB4-7149-A44B-83187B2E79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09" y="1408928"/>
            <a:ext cx="3000118" cy="40001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98BE280-8932-1C4A-91DD-9D0B7E7A3F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09" y="1408928"/>
            <a:ext cx="3704699" cy="27785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3429B6-DE97-424C-9D03-E29CEE96BF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479" y="4410489"/>
            <a:ext cx="1677945" cy="223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5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441359" y="366389"/>
            <a:ext cx="10515600" cy="1325563"/>
          </a:xfrm>
        </p:spPr>
        <p:txBody>
          <a:bodyPr/>
          <a:lstStyle/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MOKYKLOS BENDRUOMENĖS PASIRENGIMAS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>
          <a:xfrm>
            <a:off x="696157" y="2145221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lt-LT" dirty="0"/>
          </a:p>
          <a:p>
            <a:pPr marL="0" indent="0" algn="just"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lt-LT" sz="1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lt-LT" sz="1900" dirty="0"/>
              <a:t>                                    </a:t>
            </a:r>
          </a:p>
          <a:p>
            <a:pPr marL="0" indent="0"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60477"/>
              </p:ext>
            </p:extLst>
          </p:nvPr>
        </p:nvGraphicFramePr>
        <p:xfrm>
          <a:off x="2877968" y="1691952"/>
          <a:ext cx="8128000" cy="4851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Mokyklos</a:t>
                      </a:r>
                      <a:r>
                        <a:rPr lang="lt-LT" baseline="0" dirty="0"/>
                        <a:t> bendruomenė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Mokyklos</a:t>
                      </a:r>
                      <a:r>
                        <a:rPr lang="lt-LT" baseline="0" dirty="0"/>
                        <a:t> aplinka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80% pedagogų dalyvavo įvairiuose mokymuose apie </a:t>
                      </a:r>
                      <a:r>
                        <a:rPr lang="lt-LT" dirty="0" err="1"/>
                        <a:t>įtraukųjį</a:t>
                      </a:r>
                      <a:r>
                        <a:rPr lang="lt-LT" dirty="0"/>
                        <a:t> ugdymą.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Įrengtas sensorinis kambarys</a:t>
                      </a:r>
                    </a:p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100% pagalbos mokiniui specialistų dalyvavo įvairiuose mokymuose, išklausė seminarų, dalyvavo konferencijose. 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Kompiuterių klasių įrengimas</a:t>
                      </a:r>
                    </a:p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Mokykloje organizuojamos konsultacijos mokytojoms dėl įtraukiojo ugdymo.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Specialiųjų ugdymo priemonių įsigijimas</a:t>
                      </a:r>
                    </a:p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lt-LT" sz="1800" dirty="0"/>
                        <a:t>Šiuo metu toliau</a:t>
                      </a:r>
                      <a:r>
                        <a:rPr lang="lt-LT" sz="1800" baseline="0" dirty="0"/>
                        <a:t> </a:t>
                      </a:r>
                      <a:r>
                        <a:rPr lang="lt-LT" sz="1800" dirty="0"/>
                        <a:t>visa mokyklos bendruomenė tęsia žinių gilinimąsi apie </a:t>
                      </a:r>
                      <a:r>
                        <a:rPr lang="lt-LT" sz="1800" dirty="0" err="1"/>
                        <a:t>įtraukųįį</a:t>
                      </a:r>
                      <a:r>
                        <a:rPr lang="lt-LT" sz="1800" dirty="0"/>
                        <a:t> ugdymą.</a:t>
                      </a:r>
                    </a:p>
                    <a:p>
                      <a:pPr marL="0" indent="0" algn="just">
                        <a:buNone/>
                      </a:pPr>
                      <a:endParaRPr lang="lt-LT" sz="1800" dirty="0"/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69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977719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lt-LT" sz="4000" dirty="0"/>
              <a:t>Nuorodos į viešąją informaciją apie</a:t>
            </a:r>
            <a:br>
              <a:rPr lang="lt-LT" sz="4000" dirty="0"/>
            </a:br>
            <a:r>
              <a:rPr lang="lt-LT" sz="4000" dirty="0" err="1"/>
              <a:t>įtraukųjį</a:t>
            </a:r>
            <a:r>
              <a:rPr lang="lt-LT" sz="4000" dirty="0"/>
              <a:t> ugdymą:</a:t>
            </a:r>
            <a:br>
              <a:rPr lang="lt-LT" sz="4000" dirty="0"/>
            </a:br>
            <a:endParaRPr lang="lt-LT" sz="4000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>
          <a:xfrm>
            <a:off x="2516080" y="1825625"/>
            <a:ext cx="10515600" cy="4351338"/>
          </a:xfrm>
        </p:spPr>
        <p:txBody>
          <a:bodyPr/>
          <a:lstStyle/>
          <a:p>
            <a:endParaRPr lang="lt-LT" dirty="0"/>
          </a:p>
          <a:p>
            <a:pPr marL="0" indent="0">
              <a:buNone/>
            </a:pPr>
            <a:endParaRPr lang="lt-LT" dirty="0"/>
          </a:p>
          <a:p>
            <a:r>
              <a:rPr lang="lt-LT" dirty="0">
                <a:hlinkClick r:id="rId2"/>
              </a:rPr>
              <a:t>https://www.nsa.smm.lt/itrauktis-ugdyme/</a:t>
            </a:r>
            <a:endParaRPr lang="lt-LT" dirty="0"/>
          </a:p>
          <a:p>
            <a:r>
              <a:rPr lang="lt-LT" dirty="0">
                <a:hlinkClick r:id="rId3"/>
              </a:rPr>
              <a:t>https://www.youtube.com/watch?v=yIMU9YHtirs</a:t>
            </a:r>
            <a:endParaRPr lang="lt-LT" dirty="0"/>
          </a:p>
          <a:p>
            <a:r>
              <a:rPr lang="lt-LT" dirty="0">
                <a:hlinkClick r:id="rId4"/>
              </a:rPr>
              <a:t>https://www.youtube.com/watch?v=f-RA_JgLfhQ</a:t>
            </a:r>
            <a:endParaRPr lang="lt-LT" dirty="0"/>
          </a:p>
          <a:p>
            <a:r>
              <a:rPr lang="lt-LT" dirty="0">
                <a:hlinkClick r:id="rId5"/>
              </a:rPr>
              <a:t>https://www.youtube.com/watch?v=KZ0UcU5HnWw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042" y="232715"/>
            <a:ext cx="2299317" cy="207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5523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507</Words>
  <Application>Microsoft Macintosh PowerPoint</Application>
  <PresentationFormat>Widescreen</PresentationFormat>
  <Paragraphs>187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„Office“ tema</vt:lpstr>
      <vt:lpstr>ĮTRAUKUSIS UGDYMAS</vt:lpstr>
      <vt:lpstr>„            PAGALBOS MOKINIUI SPECIALISTAI </vt:lpstr>
      <vt:lpstr>„            PAGALBOS MOKINIUI SPECIALISTAI</vt:lpstr>
      <vt:lpstr>„            PAGALBOS MOKINIUI SPECIALISTAI</vt:lpstr>
      <vt:lpstr>„            PAGALBOS MOKINIUI SPECIALISTAI</vt:lpstr>
      <vt:lpstr>„            MOKYKLOS APLINKOS PRITAIKYMAS</vt:lpstr>
      <vt:lpstr>                    SENSORINIS KAMBARYS </vt:lpstr>
      <vt:lpstr>  MOKYKLOS BENDRUOMENĖS PASIRENGIMAS</vt:lpstr>
      <vt:lpstr>Nuorodos į viešąją informaciją apie įtraukųjį ugdymą: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„ĮTRAUKUSIS UGDYMAS“</dc:title>
  <dc:creator>„Microsoft“ abonementas</dc:creator>
  <cp:lastModifiedBy>Julija Vilniškaitytė</cp:lastModifiedBy>
  <cp:revision>51</cp:revision>
  <dcterms:created xsi:type="dcterms:W3CDTF">2024-02-28T11:48:03Z</dcterms:created>
  <dcterms:modified xsi:type="dcterms:W3CDTF">2024-04-17T09:43:56Z</dcterms:modified>
</cp:coreProperties>
</file>